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/>
              <a:t>PENGANTAR FILSAFAT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63880" y="182245"/>
            <a:ext cx="10633075" cy="66751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31190" y="248920"/>
            <a:ext cx="10944225" cy="63969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1345" y="365760"/>
            <a:ext cx="10866120" cy="62217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60985" y="365125"/>
            <a:ext cx="11392535" cy="61245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p>
            <a:pPr marL="0" indent="0" algn="ctr">
              <a:buNone/>
            </a:pPr>
            <a:r>
              <a:rPr lang="en-US" sz="7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TERIMA KASIH</a:t>
            </a:r>
            <a:endParaRPr lang="en-US" sz="72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7565" y="147320"/>
            <a:ext cx="10693400" cy="64103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88340" y="365125"/>
            <a:ext cx="10862945" cy="59550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35330" y="365125"/>
            <a:ext cx="10617835" cy="59258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15010" y="195580"/>
            <a:ext cx="11169015" cy="65246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88290" y="365125"/>
            <a:ext cx="11275695" cy="63061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835" y="365760"/>
            <a:ext cx="10514965" cy="64922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0710" y="364490"/>
            <a:ext cx="11050905" cy="63988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50520" y="365760"/>
            <a:ext cx="10860405" cy="62547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WPS Presentation</Application>
  <PresentationFormat>Widescreen</PresentationFormat>
  <Paragraphs>4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My Computer</dc:creator>
  <cp:lastModifiedBy>My Computer</cp:lastModifiedBy>
  <cp:revision>2</cp:revision>
  <dcterms:created xsi:type="dcterms:W3CDTF">2023-09-18T12:03:00Z</dcterms:created>
  <dcterms:modified xsi:type="dcterms:W3CDTF">2023-09-18T16:35:33Z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D0DC73FADE804CB1AB3731CE68ACB760_11</vt:lpwstr>
  </property>
  <property fmtid="{D5CDD505-2E9C-101B-9397-08002B2CF9AE}" pid="3" name="KSOProductBuildVer">
    <vt:lpwstr>1033-12.2.0.13215</vt:lpwstr>
  </property>
</Properties>
</file>