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994523AA-0982-4522-BCA4-E8E9D024F5DB}" type="datetimeFigureOut">
              <a:rPr lang="id-ID" smtClean="0"/>
              <a:t>30/09/2023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3FAA1DB-D7AC-44DF-9A1B-2B69A965DB41}" type="slidenum">
              <a:rPr lang="id-ID" smtClean="0"/>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994523AA-0982-4522-BCA4-E8E9D024F5DB}" type="datetimeFigureOut">
              <a:rPr lang="id-ID" smtClean="0"/>
              <a:t>30/09/2023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3FAA1DB-D7AC-44DF-9A1B-2B69A965DB41}"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994523AA-0982-4522-BCA4-E8E9D024F5DB}" type="datetimeFigureOut">
              <a:rPr lang="id-ID" smtClean="0"/>
              <a:t>30/09/2023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3FAA1DB-D7AC-44DF-9A1B-2B69A965DB41}" type="slidenum">
              <a:rPr lang="id-ID" smtClean="0"/>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994523AA-0982-4522-BCA4-E8E9D024F5DB}" type="datetimeFigureOut">
              <a:rPr lang="id-ID" smtClean="0"/>
              <a:t>30/09/2023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3FAA1DB-D7AC-44DF-9A1B-2B69A965DB41}" type="slidenum">
              <a:rPr lang="id-ID" smtClean="0"/>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4523AA-0982-4522-BCA4-E8E9D024F5DB}" type="datetimeFigureOut">
              <a:rPr lang="id-ID" smtClean="0"/>
              <a:t>30/09/2023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3FAA1DB-D7AC-44DF-9A1B-2B69A965DB41}" type="slidenum">
              <a:rPr lang="id-ID" smtClean="0"/>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994523AA-0982-4522-BCA4-E8E9D024F5DB}" type="datetimeFigureOut">
              <a:rPr lang="id-ID" smtClean="0"/>
              <a:t>30/09/2023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3FAA1DB-D7AC-44DF-9A1B-2B69A965DB41}" type="slidenum">
              <a:rPr lang="id-ID" smtClean="0"/>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994523AA-0982-4522-BCA4-E8E9D024F5DB}" type="datetimeFigureOut">
              <a:rPr lang="id-ID" smtClean="0"/>
              <a:t>30/09/2023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3FAA1DB-D7AC-44DF-9A1B-2B69A965DB41}" type="slidenum">
              <a:rPr lang="id-ID" smtClean="0"/>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994523AA-0982-4522-BCA4-E8E9D024F5DB}" type="datetimeFigureOut">
              <a:rPr lang="id-ID" smtClean="0"/>
              <a:t>30/09/2023</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3FAA1DB-D7AC-44DF-9A1B-2B69A965DB41}" type="slidenum">
              <a:rPr lang="id-ID" smtClean="0"/>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4523AA-0982-4522-BCA4-E8E9D024F5DB}" type="datetimeFigureOut">
              <a:rPr lang="id-ID" smtClean="0"/>
              <a:t>30/09/2023</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23FAA1DB-D7AC-44DF-9A1B-2B69A965DB41}"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4523AA-0982-4522-BCA4-E8E9D024F5DB}" type="datetimeFigureOut">
              <a:rPr lang="id-ID" smtClean="0"/>
              <a:t>30/09/2023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3FAA1DB-D7AC-44DF-9A1B-2B69A965DB41}" type="slidenum">
              <a:rPr lang="id-ID" smtClean="0"/>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4523AA-0982-4522-BCA4-E8E9D024F5DB}" type="datetimeFigureOut">
              <a:rPr lang="id-ID" smtClean="0"/>
              <a:t>30/09/2023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3FAA1DB-D7AC-44DF-9A1B-2B69A965DB41}" type="slidenum">
              <a:rPr lang="id-ID" smtClean="0"/>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523AA-0982-4522-BCA4-E8E9D024F5DB}" type="datetimeFigureOut">
              <a:rPr lang="id-ID" smtClean="0"/>
              <a:t>30/09/2023</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FAA1DB-D7AC-44DF-9A1B-2B69A965DB41}" type="slidenum">
              <a:rPr lang="id-ID" smtClean="0"/>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4423"/>
            <a:ext cx="7772400" cy="2286015"/>
          </a:xfrm>
        </p:spPr>
        <p:txBody>
          <a:bodyPr/>
          <a:lstStyle/>
          <a:p>
            <a:r>
              <a:rPr lang="en-US" dirty="0" smtClean="0"/>
              <a:t>FILSAFAT MANUSIA</a:t>
            </a:r>
            <a:endParaRPr lang="id-ID" dirty="0"/>
          </a:p>
        </p:txBody>
      </p:sp>
      <p:sp>
        <p:nvSpPr>
          <p:cNvPr id="3" name="Subtitle 2"/>
          <p:cNvSpPr>
            <a:spLocks noGrp="1"/>
          </p:cNvSpPr>
          <p:nvPr>
            <p:ph type="subTitle" idx="1"/>
          </p:nvPr>
        </p:nvSpPr>
        <p:spPr/>
        <p:txBody>
          <a:bodyPr/>
          <a:lstStyle/>
          <a:p>
            <a:endParaRPr lang="en-US" dirty="0" smtClean="0"/>
          </a:p>
          <a:p>
            <a:r>
              <a:rPr lang="en-US" sz="4000" dirty="0" err="1" smtClean="0"/>
              <a:t>HASANUDDIN</a:t>
            </a:r>
            <a:endParaRPr lang="id-ID"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txBody>
          <a:bodyPr>
            <a:normAutofit fontScale="90000"/>
          </a:bodyPr>
          <a:lstStyle/>
          <a:p>
            <a:r>
              <a:rPr lang="fi-FI" b="1" dirty="0" smtClean="0"/>
              <a:t/>
            </a:r>
            <a:br>
              <a:rPr lang="fi-FI" b="1" dirty="0" smtClean="0"/>
            </a:br>
            <a:r>
              <a:rPr lang="fi-FI" b="1" dirty="0" smtClean="0"/>
              <a:t/>
            </a:r>
            <a:br>
              <a:rPr lang="fi-FI" b="1" dirty="0" smtClean="0"/>
            </a:br>
            <a:r>
              <a:rPr lang="en-US" b="1" dirty="0" smtClean="0"/>
              <a:t>Freedom </a:t>
            </a:r>
            <a:r>
              <a:rPr lang="en-US" b="1" dirty="0"/>
              <a:t>(</a:t>
            </a:r>
            <a:r>
              <a:rPr lang="en-US" b="1" dirty="0" err="1"/>
              <a:t>Kebebasan</a:t>
            </a:r>
            <a:r>
              <a:rPr lang="en-US" b="1" dirty="0" smtClean="0"/>
              <a:t>) </a:t>
            </a:r>
            <a:r>
              <a:rPr lang="en-US" b="1" dirty="0" err="1" smtClean="0"/>
              <a:t>Manusia</a:t>
            </a:r>
            <a:r>
              <a:rPr lang="id-ID" dirty="0"/>
              <a:t/>
            </a:r>
            <a:br>
              <a:rPr lang="id-ID" dirty="0"/>
            </a:br>
            <a:r>
              <a:rPr lang="id-ID" dirty="0"/>
              <a:t/>
            </a:r>
            <a:br>
              <a:rPr lang="id-ID" dirty="0"/>
            </a:br>
            <a:endParaRPr lang="id-ID" dirty="0"/>
          </a:p>
        </p:txBody>
      </p:sp>
      <p:sp>
        <p:nvSpPr>
          <p:cNvPr id="3" name="Content Placeholder 2"/>
          <p:cNvSpPr>
            <a:spLocks noGrp="1"/>
          </p:cNvSpPr>
          <p:nvPr>
            <p:ph idx="1"/>
          </p:nvPr>
        </p:nvSpPr>
        <p:spPr>
          <a:xfrm>
            <a:off x="457200" y="1071546"/>
            <a:ext cx="8229600" cy="5357850"/>
          </a:xfrm>
        </p:spPr>
        <p:txBody>
          <a:bodyPr>
            <a:normAutofit/>
          </a:bodyPr>
          <a:lstStyle/>
          <a:p>
            <a:pPr algn="just"/>
            <a:r>
              <a:rPr lang="en-US" sz="2400" b="1" dirty="0" err="1"/>
              <a:t>Manusia</a:t>
            </a:r>
            <a:r>
              <a:rPr lang="en-US" sz="2400" b="1" dirty="0"/>
              <a:t> yang </a:t>
            </a:r>
            <a:r>
              <a:rPr lang="en-US" sz="2400" b="1" dirty="0" err="1"/>
              <a:t>bebas</a:t>
            </a:r>
            <a:r>
              <a:rPr lang="en-US" sz="2400" b="1" dirty="0"/>
              <a:t> </a:t>
            </a:r>
            <a:r>
              <a:rPr lang="en-US" sz="2400" b="1" dirty="0" err="1"/>
              <a:t>adalah</a:t>
            </a:r>
            <a:r>
              <a:rPr lang="en-US" sz="2400" dirty="0"/>
              <a:t> </a:t>
            </a:r>
            <a:r>
              <a:rPr lang="en-US" sz="2400" dirty="0" err="1"/>
              <a:t>manusia</a:t>
            </a:r>
            <a:r>
              <a:rPr lang="en-US" sz="2400" dirty="0"/>
              <a:t> yang </a:t>
            </a:r>
            <a:r>
              <a:rPr lang="en-US" sz="2400" dirty="0" err="1"/>
              <a:t>memiliki</a:t>
            </a:r>
            <a:r>
              <a:rPr lang="en-US" sz="2400" dirty="0"/>
              <a:t> </a:t>
            </a:r>
            <a:r>
              <a:rPr lang="en-US" sz="2400" dirty="0" err="1"/>
              <a:t>secara</a:t>
            </a:r>
            <a:r>
              <a:rPr lang="en-US" sz="2400" dirty="0"/>
              <a:t> </a:t>
            </a:r>
            <a:r>
              <a:rPr lang="en-US" sz="2400" dirty="0" err="1"/>
              <a:t>sendiri</a:t>
            </a:r>
            <a:r>
              <a:rPr lang="en-US" sz="2400" dirty="0"/>
              <a:t> </a:t>
            </a:r>
            <a:r>
              <a:rPr lang="en-US" sz="2400" dirty="0" err="1"/>
              <a:t>perbuatan-perbuatannya</a:t>
            </a:r>
            <a:r>
              <a:rPr lang="en-US" sz="2400" dirty="0"/>
              <a:t>. </a:t>
            </a:r>
            <a:r>
              <a:rPr lang="en-US" sz="2400" b="1" dirty="0" err="1"/>
              <a:t>Kebebasan</a:t>
            </a:r>
            <a:r>
              <a:rPr lang="en-US" sz="2400" b="1" dirty="0"/>
              <a:t> </a:t>
            </a:r>
            <a:r>
              <a:rPr lang="en-US" sz="2400" b="1" dirty="0" err="1"/>
              <a:t>adalah</a:t>
            </a:r>
            <a:r>
              <a:rPr lang="en-US" sz="2400" dirty="0"/>
              <a:t> </a:t>
            </a:r>
            <a:r>
              <a:rPr lang="en-US" sz="2400" dirty="0" err="1"/>
              <a:t>suatu</a:t>
            </a:r>
            <a:r>
              <a:rPr lang="en-US" sz="2400" dirty="0"/>
              <a:t> </a:t>
            </a:r>
            <a:r>
              <a:rPr lang="en-US" sz="2400" dirty="0" err="1"/>
              <a:t>kondisi</a:t>
            </a:r>
            <a:r>
              <a:rPr lang="en-US" sz="2400" dirty="0"/>
              <a:t> </a:t>
            </a:r>
            <a:r>
              <a:rPr lang="en-US" sz="2400" dirty="0" err="1"/>
              <a:t>tiadanya</a:t>
            </a:r>
            <a:r>
              <a:rPr lang="en-US" sz="2400" dirty="0"/>
              <a:t> </a:t>
            </a:r>
            <a:r>
              <a:rPr lang="en-US" sz="2400" dirty="0" err="1"/>
              <a:t>paksaan</a:t>
            </a:r>
            <a:r>
              <a:rPr lang="en-US" sz="2400" dirty="0"/>
              <a:t> </a:t>
            </a:r>
            <a:r>
              <a:rPr lang="en-US" sz="2400" dirty="0" err="1"/>
              <a:t>pada</a:t>
            </a:r>
            <a:r>
              <a:rPr lang="en-US" sz="2400" dirty="0"/>
              <a:t> </a:t>
            </a:r>
            <a:r>
              <a:rPr lang="en-US" sz="2400" dirty="0" err="1"/>
              <a:t>aktivitas</a:t>
            </a:r>
            <a:r>
              <a:rPr lang="en-US" sz="2400" dirty="0"/>
              <a:t> </a:t>
            </a:r>
            <a:r>
              <a:rPr lang="en-US" sz="2400" dirty="0" err="1"/>
              <a:t>saya</a:t>
            </a:r>
            <a:r>
              <a:rPr lang="en-US" sz="2400" dirty="0"/>
              <a:t>. </a:t>
            </a:r>
            <a:r>
              <a:rPr lang="en-US" sz="2400" dirty="0" err="1"/>
              <a:t>Manusia</a:t>
            </a:r>
            <a:r>
              <a:rPr lang="en-US" sz="2400" dirty="0"/>
              <a:t> </a:t>
            </a:r>
            <a:r>
              <a:rPr lang="en-US" sz="2400" dirty="0" err="1"/>
              <a:t>disebut</a:t>
            </a:r>
            <a:r>
              <a:rPr lang="en-US" sz="2400" dirty="0"/>
              <a:t> </a:t>
            </a:r>
            <a:r>
              <a:rPr lang="en-US" sz="2400" dirty="0" err="1"/>
              <a:t>bebas</a:t>
            </a:r>
            <a:r>
              <a:rPr lang="en-US" sz="2400" dirty="0"/>
              <a:t> </a:t>
            </a:r>
            <a:r>
              <a:rPr lang="en-US" sz="2400" dirty="0" err="1"/>
              <a:t>kalau</a:t>
            </a:r>
            <a:r>
              <a:rPr lang="en-US" sz="2400" dirty="0"/>
              <a:t> </a:t>
            </a:r>
            <a:r>
              <a:rPr lang="en-US" sz="2400" dirty="0" err="1"/>
              <a:t>dia</a:t>
            </a:r>
            <a:r>
              <a:rPr lang="en-US" sz="2400" dirty="0"/>
              <a:t> </a:t>
            </a:r>
            <a:r>
              <a:rPr lang="en-US" sz="2400" dirty="0" err="1"/>
              <a:t>sungguh-sungguh</a:t>
            </a:r>
            <a:r>
              <a:rPr lang="en-US" sz="2400" dirty="0"/>
              <a:t> </a:t>
            </a:r>
            <a:r>
              <a:rPr lang="en-US" sz="2400" dirty="0" err="1"/>
              <a:t>mengambil</a:t>
            </a:r>
            <a:r>
              <a:rPr lang="en-US" sz="2400" dirty="0"/>
              <a:t> </a:t>
            </a:r>
            <a:r>
              <a:rPr lang="en-US" sz="2400" dirty="0" err="1"/>
              <a:t>inisiatif</a:t>
            </a:r>
            <a:r>
              <a:rPr lang="en-US" sz="2400" dirty="0"/>
              <a:t> </a:t>
            </a:r>
            <a:r>
              <a:rPr lang="en-US" sz="2400" dirty="0" err="1"/>
              <a:t>dan</a:t>
            </a:r>
            <a:r>
              <a:rPr lang="en-US" sz="2400" dirty="0"/>
              <a:t> </a:t>
            </a:r>
            <a:r>
              <a:rPr lang="en-US" sz="2400" dirty="0" err="1"/>
              <a:t>bertanggung</a:t>
            </a:r>
            <a:r>
              <a:rPr lang="en-US" sz="2400" dirty="0"/>
              <a:t> </a:t>
            </a:r>
            <a:r>
              <a:rPr lang="en-US" sz="2400" dirty="0" err="1"/>
              <a:t>jawab</a:t>
            </a:r>
            <a:r>
              <a:rPr lang="en-US" sz="2400" dirty="0"/>
              <a:t> </a:t>
            </a:r>
            <a:r>
              <a:rPr lang="en-US" sz="2400" dirty="0" err="1"/>
              <a:t>atas</a:t>
            </a:r>
            <a:r>
              <a:rPr lang="en-US" sz="2400" dirty="0"/>
              <a:t> </a:t>
            </a:r>
            <a:r>
              <a:rPr lang="en-US" sz="2400" dirty="0" err="1"/>
              <a:t>perbuatannya</a:t>
            </a:r>
            <a:r>
              <a:rPr lang="en-US" sz="2400" dirty="0"/>
              <a:t>. </a:t>
            </a:r>
            <a:r>
              <a:rPr lang="en-US" sz="2400" dirty="0" err="1"/>
              <a:t>Dengan</a:t>
            </a:r>
            <a:r>
              <a:rPr lang="en-US" sz="2400" dirty="0"/>
              <a:t> </a:t>
            </a:r>
            <a:r>
              <a:rPr lang="en-US" sz="2400" dirty="0" err="1"/>
              <a:t>demikian</a:t>
            </a:r>
            <a:r>
              <a:rPr lang="en-US" sz="2400" dirty="0"/>
              <a:t> </a:t>
            </a:r>
            <a:r>
              <a:rPr lang="en-US" sz="2400" dirty="0" err="1"/>
              <a:t>kata</a:t>
            </a:r>
            <a:r>
              <a:rPr lang="en-US" sz="2400" dirty="0"/>
              <a:t> </a:t>
            </a:r>
            <a:r>
              <a:rPr lang="en-US" sz="2400" dirty="0" err="1"/>
              <a:t>bebas</a:t>
            </a:r>
            <a:r>
              <a:rPr lang="en-US" sz="2400" dirty="0"/>
              <a:t> </a:t>
            </a:r>
            <a:r>
              <a:rPr lang="en-US" sz="2400" dirty="0" err="1"/>
              <a:t>menunjuk</a:t>
            </a:r>
            <a:r>
              <a:rPr lang="en-US" sz="2400" dirty="0"/>
              <a:t> </a:t>
            </a:r>
            <a:r>
              <a:rPr lang="en-US" sz="2400" dirty="0" err="1"/>
              <a:t>kepada</a:t>
            </a:r>
            <a:r>
              <a:rPr lang="en-US" sz="2400" dirty="0"/>
              <a:t> </a:t>
            </a:r>
            <a:r>
              <a:rPr lang="en-US" sz="2400" dirty="0" err="1"/>
              <a:t>manusia</a:t>
            </a:r>
            <a:r>
              <a:rPr lang="en-US" sz="2400" dirty="0"/>
              <a:t> </a:t>
            </a:r>
            <a:r>
              <a:rPr lang="en-US" sz="2400" dirty="0" err="1"/>
              <a:t>sendiri</a:t>
            </a:r>
            <a:r>
              <a:rPr lang="en-US" sz="2400" dirty="0"/>
              <a:t> yang </a:t>
            </a:r>
            <a:r>
              <a:rPr lang="en-US" sz="2400" dirty="0" err="1"/>
              <a:t>mempunyai</a:t>
            </a:r>
            <a:r>
              <a:rPr lang="en-US" sz="2400" dirty="0"/>
              <a:t> </a:t>
            </a:r>
            <a:r>
              <a:rPr lang="en-US" sz="2400" dirty="0" err="1"/>
              <a:t>kemungkinan</a:t>
            </a:r>
            <a:r>
              <a:rPr lang="en-US" sz="2400" dirty="0"/>
              <a:t> </a:t>
            </a:r>
            <a:r>
              <a:rPr lang="en-US" sz="2400" dirty="0" err="1"/>
              <a:t>untuk</a:t>
            </a:r>
            <a:r>
              <a:rPr lang="en-US" sz="2400" dirty="0"/>
              <a:t> </a:t>
            </a:r>
            <a:r>
              <a:rPr lang="en-US" sz="2400" dirty="0" err="1"/>
              <a:t>memberi</a:t>
            </a:r>
            <a:r>
              <a:rPr lang="en-US" sz="2400" dirty="0"/>
              <a:t> </a:t>
            </a:r>
            <a:r>
              <a:rPr lang="en-US" sz="2400" dirty="0" err="1"/>
              <a:t>arah</a:t>
            </a:r>
            <a:r>
              <a:rPr lang="en-US" sz="2400" dirty="0"/>
              <a:t> </a:t>
            </a:r>
            <a:r>
              <a:rPr lang="en-US" sz="2400" dirty="0" err="1"/>
              <a:t>dan</a:t>
            </a:r>
            <a:r>
              <a:rPr lang="en-US" sz="2400" dirty="0"/>
              <a:t> </a:t>
            </a:r>
            <a:r>
              <a:rPr lang="en-US" sz="2400" dirty="0" err="1"/>
              <a:t>isi</a:t>
            </a:r>
            <a:r>
              <a:rPr lang="en-US" sz="2400" dirty="0"/>
              <a:t> </a:t>
            </a:r>
            <a:r>
              <a:rPr lang="en-US" sz="2400" dirty="0" err="1"/>
              <a:t>kepada</a:t>
            </a:r>
            <a:r>
              <a:rPr lang="en-US" sz="2400" dirty="0"/>
              <a:t> </a:t>
            </a:r>
            <a:r>
              <a:rPr lang="en-US" sz="2400" dirty="0" err="1" smtClean="0"/>
              <a:t>perbuatannya</a:t>
            </a:r>
            <a:r>
              <a:rPr lang="en-US" dirty="0" err="1" smtClean="0"/>
              <a:t>.</a:t>
            </a:r>
            <a:r>
              <a:rPr lang="en-US" sz="2400" dirty="0" err="1" smtClean="0"/>
              <a:t>Hal</a:t>
            </a:r>
            <a:r>
              <a:rPr lang="en-US" sz="2400" dirty="0" smtClean="0"/>
              <a:t> </a:t>
            </a:r>
            <a:r>
              <a:rPr lang="en-US" sz="2400" dirty="0" err="1"/>
              <a:t>itu</a:t>
            </a:r>
            <a:r>
              <a:rPr lang="en-US" sz="2400" dirty="0"/>
              <a:t> </a:t>
            </a:r>
            <a:r>
              <a:rPr lang="en-US" sz="2400" dirty="0" err="1"/>
              <a:t>juga</a:t>
            </a:r>
            <a:r>
              <a:rPr lang="en-US" sz="2400" dirty="0"/>
              <a:t> </a:t>
            </a:r>
            <a:r>
              <a:rPr lang="en-US" sz="2400" dirty="0" err="1"/>
              <a:t>berarti</a:t>
            </a:r>
            <a:r>
              <a:rPr lang="en-US" sz="2400" dirty="0"/>
              <a:t> </a:t>
            </a:r>
            <a:r>
              <a:rPr lang="en-US" sz="2400" dirty="0" err="1"/>
              <a:t>bahwa</a:t>
            </a:r>
            <a:r>
              <a:rPr lang="en-US" sz="2400" dirty="0"/>
              <a:t> </a:t>
            </a:r>
            <a:r>
              <a:rPr lang="en-US" sz="2400" dirty="0" err="1"/>
              <a:t>kebebasan</a:t>
            </a:r>
            <a:r>
              <a:rPr lang="en-US" sz="2400" dirty="0"/>
              <a:t> </a:t>
            </a:r>
            <a:r>
              <a:rPr lang="en-US" sz="2400" dirty="0" err="1"/>
              <a:t>mempunyai</a:t>
            </a:r>
            <a:r>
              <a:rPr lang="en-US" sz="2400" dirty="0"/>
              <a:t> </a:t>
            </a:r>
            <a:r>
              <a:rPr lang="en-US" sz="2400" dirty="0" err="1"/>
              <a:t>kaitan</a:t>
            </a:r>
            <a:r>
              <a:rPr lang="en-US" sz="2400" dirty="0"/>
              <a:t> yang </a:t>
            </a:r>
            <a:r>
              <a:rPr lang="en-US" sz="2400" dirty="0" err="1"/>
              <a:t>erat</a:t>
            </a:r>
            <a:r>
              <a:rPr lang="en-US" sz="2400" dirty="0"/>
              <a:t> </a:t>
            </a:r>
            <a:r>
              <a:rPr lang="en-US" sz="2400" dirty="0" err="1"/>
              <a:t>dengan</a:t>
            </a:r>
            <a:r>
              <a:rPr lang="en-US" sz="2400" dirty="0"/>
              <a:t> </a:t>
            </a:r>
            <a:r>
              <a:rPr lang="en-US" sz="2400" dirty="0" err="1"/>
              <a:t>kemampuan</a:t>
            </a:r>
            <a:r>
              <a:rPr lang="en-US" sz="2400" dirty="0"/>
              <a:t> internal </a:t>
            </a:r>
            <a:r>
              <a:rPr lang="en-US" sz="2400" dirty="0" err="1"/>
              <a:t>definitif</a:t>
            </a:r>
            <a:r>
              <a:rPr lang="en-US" sz="2400" dirty="0"/>
              <a:t> </a:t>
            </a:r>
            <a:r>
              <a:rPr lang="en-US" sz="2400" dirty="0" err="1"/>
              <a:t>penentuan</a:t>
            </a:r>
            <a:r>
              <a:rPr lang="en-US" sz="2400" dirty="0"/>
              <a:t> </a:t>
            </a:r>
            <a:r>
              <a:rPr lang="en-US" sz="2400" dirty="0" err="1"/>
              <a:t>diri</a:t>
            </a:r>
            <a:r>
              <a:rPr lang="en-US" sz="2400" dirty="0"/>
              <a:t>, </a:t>
            </a:r>
            <a:r>
              <a:rPr lang="en-US" sz="2400" dirty="0" err="1"/>
              <a:t>pengendalian</a:t>
            </a:r>
            <a:r>
              <a:rPr lang="en-US" sz="2400" dirty="0"/>
              <a:t> </a:t>
            </a:r>
            <a:r>
              <a:rPr lang="en-US" sz="2400" dirty="0" err="1"/>
              <a:t>diri</a:t>
            </a:r>
            <a:r>
              <a:rPr lang="en-US" sz="2400" dirty="0"/>
              <a:t>, </a:t>
            </a:r>
            <a:r>
              <a:rPr lang="en-US" sz="2400" dirty="0" err="1"/>
              <a:t>pengaturan</a:t>
            </a:r>
            <a:r>
              <a:rPr lang="en-US" sz="2400" dirty="0"/>
              <a:t> </a:t>
            </a:r>
            <a:r>
              <a:rPr lang="en-US" sz="2400" dirty="0" err="1"/>
              <a:t>diri</a:t>
            </a:r>
            <a:r>
              <a:rPr lang="en-US" sz="2400" dirty="0"/>
              <a:t> </a:t>
            </a:r>
            <a:r>
              <a:rPr lang="en-US" sz="2400" dirty="0" err="1"/>
              <a:t>dan</a:t>
            </a:r>
            <a:r>
              <a:rPr lang="en-US" sz="2400" dirty="0"/>
              <a:t> </a:t>
            </a:r>
            <a:r>
              <a:rPr lang="en-US" sz="2400" dirty="0" err="1"/>
              <a:t>pengarahan</a:t>
            </a:r>
            <a:r>
              <a:rPr lang="en-US" sz="2400" dirty="0"/>
              <a:t> </a:t>
            </a:r>
            <a:r>
              <a:rPr lang="en-US" sz="2400" dirty="0" err="1"/>
              <a:t>diri</a:t>
            </a:r>
            <a:r>
              <a:rPr lang="en-US" sz="2400" dirty="0" smtClean="0"/>
              <a:t>. </a:t>
            </a:r>
            <a:r>
              <a:rPr lang="en-US" sz="2400" b="1" dirty="0" smtClean="0"/>
              <a:t>“</a:t>
            </a:r>
            <a:r>
              <a:rPr lang="en-US" sz="2400" b="1" dirty="0"/>
              <a:t>Freedom is self-determination”. </a:t>
            </a:r>
            <a:r>
              <a:rPr lang="en-US" sz="2400" dirty="0"/>
              <a:t> </a:t>
            </a:r>
            <a:endParaRPr lang="id-ID"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txBody>
          <a:bodyPr>
            <a:normAutofit fontScale="90000"/>
          </a:bodyPr>
          <a:lstStyle/>
          <a:p>
            <a:r>
              <a:rPr lang="en-US" dirty="0" err="1" smtClean="0"/>
              <a:t>Bentuk</a:t>
            </a:r>
            <a:r>
              <a:rPr lang="en-US" dirty="0" smtClean="0"/>
              <a:t> </a:t>
            </a:r>
            <a:r>
              <a:rPr lang="en-US" dirty="0" err="1" smtClean="0"/>
              <a:t>Kebebasan</a:t>
            </a:r>
            <a:r>
              <a:rPr lang="en-US" dirty="0" smtClean="0"/>
              <a:t> </a:t>
            </a:r>
            <a:r>
              <a:rPr lang="en-US" dirty="0" err="1" smtClean="0"/>
              <a:t>Manusia</a:t>
            </a:r>
            <a:endParaRPr lang="id-ID" dirty="0"/>
          </a:p>
        </p:txBody>
      </p:sp>
      <p:sp>
        <p:nvSpPr>
          <p:cNvPr id="3" name="Content Placeholder 2"/>
          <p:cNvSpPr>
            <a:spLocks noGrp="1"/>
          </p:cNvSpPr>
          <p:nvPr>
            <p:ph idx="1"/>
          </p:nvPr>
        </p:nvSpPr>
        <p:spPr>
          <a:xfrm>
            <a:off x="457200" y="1071546"/>
            <a:ext cx="8229600" cy="5572164"/>
          </a:xfrm>
        </p:spPr>
        <p:txBody>
          <a:bodyPr>
            <a:noAutofit/>
          </a:bodyPr>
          <a:lstStyle/>
          <a:p>
            <a:pPr algn="just">
              <a:buNone/>
            </a:pPr>
            <a:r>
              <a:rPr lang="en-US" sz="2000" dirty="0"/>
              <a:t>1. </a:t>
            </a:r>
            <a:r>
              <a:rPr lang="en-US" sz="2000" dirty="0" smtClean="0"/>
              <a:t> </a:t>
            </a:r>
            <a:r>
              <a:rPr lang="en-US" sz="2000" b="1" dirty="0" err="1" smtClean="0"/>
              <a:t>Kebebasan</a:t>
            </a:r>
            <a:r>
              <a:rPr lang="en-US" sz="2000" b="1" dirty="0" smtClean="0"/>
              <a:t> </a:t>
            </a:r>
            <a:r>
              <a:rPr lang="en-US" sz="2000" b="1" dirty="0" err="1"/>
              <a:t>fisik</a:t>
            </a:r>
            <a:r>
              <a:rPr lang="en-US" sz="2000" b="1" dirty="0"/>
              <a:t> </a:t>
            </a:r>
            <a:r>
              <a:rPr lang="en-US" sz="2000" dirty="0" err="1" smtClean="0"/>
              <a:t>adalah</a:t>
            </a:r>
            <a:r>
              <a:rPr lang="en-US" sz="2000" dirty="0" smtClean="0"/>
              <a:t> </a:t>
            </a:r>
            <a:r>
              <a:rPr lang="en-US" sz="2000" dirty="0" err="1" smtClean="0"/>
              <a:t>tidak</a:t>
            </a:r>
            <a:r>
              <a:rPr lang="en-US" sz="2000" dirty="0" smtClean="0"/>
              <a:t> </a:t>
            </a:r>
            <a:r>
              <a:rPr lang="en-US" sz="2000" dirty="0" err="1" smtClean="0"/>
              <a:t>ada</a:t>
            </a:r>
            <a:r>
              <a:rPr lang="en-US" sz="2000" dirty="0" smtClean="0"/>
              <a:t> </a:t>
            </a:r>
            <a:r>
              <a:rPr lang="en-US" sz="2000" dirty="0" err="1" smtClean="0"/>
              <a:t>paksaan</a:t>
            </a:r>
            <a:r>
              <a:rPr lang="en-US" sz="2000" dirty="0" smtClean="0"/>
              <a:t> </a:t>
            </a:r>
            <a:r>
              <a:rPr lang="en-US" sz="2000" dirty="0" err="1"/>
              <a:t>fisik</a:t>
            </a:r>
            <a:r>
              <a:rPr lang="en-US" sz="2000" dirty="0"/>
              <a:t>. </a:t>
            </a:r>
            <a:r>
              <a:rPr lang="en-US" sz="2000" dirty="0" err="1"/>
              <a:t>Artinya</a:t>
            </a:r>
            <a:r>
              <a:rPr lang="en-US" sz="2000" dirty="0"/>
              <a:t> </a:t>
            </a:r>
            <a:r>
              <a:rPr lang="en-US" sz="2000" dirty="0" err="1"/>
              <a:t>adalah</a:t>
            </a:r>
            <a:r>
              <a:rPr lang="en-US" sz="2000" dirty="0"/>
              <a:t> </a:t>
            </a:r>
            <a:r>
              <a:rPr lang="en-US" sz="2000" dirty="0" err="1"/>
              <a:t>tidak</a:t>
            </a:r>
            <a:r>
              <a:rPr lang="en-US" sz="2000" dirty="0"/>
              <a:t> </a:t>
            </a:r>
            <a:r>
              <a:rPr lang="en-US" sz="2000" dirty="0" err="1"/>
              <a:t>adanya</a:t>
            </a:r>
            <a:r>
              <a:rPr lang="en-US" sz="2000" dirty="0"/>
              <a:t> </a:t>
            </a:r>
            <a:r>
              <a:rPr lang="en-US" sz="2000" dirty="0" err="1"/>
              <a:t>halangan</a:t>
            </a:r>
            <a:r>
              <a:rPr lang="en-US" sz="2000" dirty="0"/>
              <a:t> </a:t>
            </a:r>
            <a:r>
              <a:rPr lang="en-US" sz="2000" dirty="0" err="1"/>
              <a:t>atau</a:t>
            </a:r>
            <a:r>
              <a:rPr lang="en-US" sz="2000" dirty="0"/>
              <a:t> </a:t>
            </a:r>
            <a:r>
              <a:rPr lang="en-US" sz="2000" dirty="0" err="1"/>
              <a:t>rintangan-rintangan</a:t>
            </a:r>
            <a:r>
              <a:rPr lang="en-US" sz="2000" dirty="0"/>
              <a:t> </a:t>
            </a:r>
            <a:r>
              <a:rPr lang="en-US" sz="2000" dirty="0" err="1"/>
              <a:t>eksternal</a:t>
            </a:r>
            <a:r>
              <a:rPr lang="en-US" sz="2000" dirty="0"/>
              <a:t> yang </a:t>
            </a:r>
            <a:r>
              <a:rPr lang="en-US" sz="2000" dirty="0" err="1"/>
              <a:t>bersifat</a:t>
            </a:r>
            <a:r>
              <a:rPr lang="en-US" sz="2000" dirty="0"/>
              <a:t> </a:t>
            </a:r>
            <a:r>
              <a:rPr lang="en-US" sz="2000" dirty="0" err="1"/>
              <a:t>fisik</a:t>
            </a:r>
            <a:r>
              <a:rPr lang="en-US" sz="2000" dirty="0"/>
              <a:t> </a:t>
            </a:r>
            <a:r>
              <a:rPr lang="en-US" sz="2000" dirty="0" err="1"/>
              <a:t>atau</a:t>
            </a:r>
            <a:r>
              <a:rPr lang="en-US" sz="2000" dirty="0"/>
              <a:t> material. </a:t>
            </a:r>
            <a:r>
              <a:rPr lang="en-US" sz="2000" dirty="0" err="1"/>
              <a:t>Dalam</a:t>
            </a:r>
            <a:r>
              <a:rPr lang="en-US" sz="2000" dirty="0"/>
              <a:t> </a:t>
            </a:r>
            <a:r>
              <a:rPr lang="en-US" sz="2000" dirty="0" err="1"/>
              <a:t>konteks</a:t>
            </a:r>
            <a:r>
              <a:rPr lang="en-US" sz="2000" dirty="0"/>
              <a:t> </a:t>
            </a:r>
            <a:r>
              <a:rPr lang="en-US" sz="2000" dirty="0" err="1"/>
              <a:t>ini</a:t>
            </a:r>
            <a:r>
              <a:rPr lang="en-US" sz="2000" dirty="0"/>
              <a:t> </a:t>
            </a:r>
            <a:r>
              <a:rPr lang="en-US" sz="2000" dirty="0" err="1"/>
              <a:t>orang</a:t>
            </a:r>
            <a:r>
              <a:rPr lang="en-US" sz="2000" dirty="0"/>
              <a:t> </a:t>
            </a:r>
            <a:r>
              <a:rPr lang="en-US" sz="2000" dirty="0" err="1"/>
              <a:t>menganggap</a:t>
            </a:r>
            <a:r>
              <a:rPr lang="en-US" sz="2000" dirty="0"/>
              <a:t> </a:t>
            </a:r>
            <a:r>
              <a:rPr lang="en-US" sz="2000" dirty="0" err="1"/>
              <a:t>dirinya</a:t>
            </a:r>
            <a:r>
              <a:rPr lang="en-US" sz="2000" dirty="0"/>
              <a:t> </a:t>
            </a:r>
            <a:r>
              <a:rPr lang="en-US" sz="2000" dirty="0" err="1"/>
              <a:t>bebas</a:t>
            </a:r>
            <a:r>
              <a:rPr lang="en-US" sz="2000" dirty="0"/>
              <a:t> </a:t>
            </a:r>
            <a:r>
              <a:rPr lang="en-US" sz="2000" dirty="0" err="1"/>
              <a:t>jika</a:t>
            </a:r>
            <a:r>
              <a:rPr lang="en-US" sz="2000" dirty="0"/>
              <a:t> </a:t>
            </a:r>
            <a:r>
              <a:rPr lang="en-US" sz="2000" dirty="0" err="1"/>
              <a:t>ia</a:t>
            </a:r>
            <a:r>
              <a:rPr lang="en-US" sz="2000" dirty="0"/>
              <a:t> </a:t>
            </a:r>
            <a:r>
              <a:rPr lang="en-US" sz="2000" dirty="0" err="1"/>
              <a:t>bisa</a:t>
            </a:r>
            <a:r>
              <a:rPr lang="en-US" sz="2000" dirty="0"/>
              <a:t> </a:t>
            </a:r>
            <a:r>
              <a:rPr lang="en-US" sz="2000" dirty="0" err="1"/>
              <a:t>bergerak</a:t>
            </a:r>
            <a:r>
              <a:rPr lang="en-US" sz="2000" dirty="0"/>
              <a:t> </a:t>
            </a:r>
            <a:r>
              <a:rPr lang="en-US" sz="2000" dirty="0" err="1"/>
              <a:t>ke</a:t>
            </a:r>
            <a:r>
              <a:rPr lang="en-US" sz="2000" dirty="0"/>
              <a:t> </a:t>
            </a:r>
            <a:r>
              <a:rPr lang="en-US" sz="2000" dirty="0" err="1"/>
              <a:t>mana</a:t>
            </a:r>
            <a:r>
              <a:rPr lang="en-US" sz="2000" dirty="0"/>
              <a:t> </a:t>
            </a:r>
            <a:r>
              <a:rPr lang="en-US" sz="2000" dirty="0" err="1"/>
              <a:t>saja</a:t>
            </a:r>
            <a:r>
              <a:rPr lang="en-US" sz="2000" dirty="0"/>
              <a:t> </a:t>
            </a:r>
            <a:r>
              <a:rPr lang="en-US" sz="2000" dirty="0" err="1"/>
              <a:t>tanpa</a:t>
            </a:r>
            <a:r>
              <a:rPr lang="en-US" sz="2000" dirty="0"/>
              <a:t> </a:t>
            </a:r>
            <a:r>
              <a:rPr lang="en-US" sz="2000" dirty="0" err="1"/>
              <a:t>ada</a:t>
            </a:r>
            <a:r>
              <a:rPr lang="en-US" sz="2000" dirty="0"/>
              <a:t> </a:t>
            </a:r>
            <a:r>
              <a:rPr lang="en-US" sz="2000" dirty="0" err="1"/>
              <a:t>rintangan-rintangan</a:t>
            </a:r>
            <a:r>
              <a:rPr lang="en-US" sz="2000" dirty="0"/>
              <a:t> </a:t>
            </a:r>
            <a:r>
              <a:rPr lang="en-US" sz="2000" dirty="0" err="1"/>
              <a:t>eksternal</a:t>
            </a:r>
            <a:r>
              <a:rPr lang="en-US" sz="2000" dirty="0"/>
              <a:t>. </a:t>
            </a:r>
            <a:r>
              <a:rPr lang="en-US" sz="2000" dirty="0" err="1"/>
              <a:t>Ia</a:t>
            </a:r>
            <a:r>
              <a:rPr lang="en-US" sz="2000" dirty="0"/>
              <a:t> </a:t>
            </a:r>
            <a:r>
              <a:rPr lang="en-US" sz="2000" dirty="0" err="1"/>
              <a:t>dikatakan</a:t>
            </a:r>
            <a:r>
              <a:rPr lang="en-US" sz="2000" dirty="0"/>
              <a:t> </a:t>
            </a:r>
            <a:r>
              <a:rPr lang="en-US" sz="2000" dirty="0" err="1"/>
              <a:t>bebas</a:t>
            </a:r>
            <a:r>
              <a:rPr lang="en-US" sz="2000" dirty="0"/>
              <a:t> </a:t>
            </a:r>
            <a:r>
              <a:rPr lang="en-US" sz="2000" dirty="0" err="1"/>
              <a:t>secara</a:t>
            </a:r>
            <a:r>
              <a:rPr lang="en-US" sz="2000" dirty="0"/>
              <a:t> </a:t>
            </a:r>
            <a:r>
              <a:rPr lang="en-US" sz="2000" dirty="0" err="1"/>
              <a:t>fisik</a:t>
            </a:r>
            <a:r>
              <a:rPr lang="en-US" sz="2000" dirty="0"/>
              <a:t> </a:t>
            </a:r>
            <a:r>
              <a:rPr lang="en-US" sz="2000" dirty="0" err="1"/>
              <a:t>jika</a:t>
            </a:r>
            <a:r>
              <a:rPr lang="en-US" sz="2000" dirty="0"/>
              <a:t> </a:t>
            </a:r>
            <a:r>
              <a:rPr lang="en-US" sz="2000" dirty="0" err="1"/>
              <a:t>tidak</a:t>
            </a:r>
            <a:r>
              <a:rPr lang="en-US" sz="2000" dirty="0"/>
              <a:t> </a:t>
            </a:r>
            <a:r>
              <a:rPr lang="en-US" sz="2000" dirty="0" err="1"/>
              <a:t>dicegah</a:t>
            </a:r>
            <a:r>
              <a:rPr lang="en-US" sz="2000" dirty="0"/>
              <a:t> </a:t>
            </a:r>
            <a:r>
              <a:rPr lang="en-US" sz="2000" dirty="0" err="1"/>
              <a:t>secara</a:t>
            </a:r>
            <a:r>
              <a:rPr lang="en-US" sz="2000" dirty="0"/>
              <a:t> </a:t>
            </a:r>
            <a:r>
              <a:rPr lang="en-US" sz="2000" dirty="0" err="1"/>
              <a:t>fisik</a:t>
            </a:r>
            <a:r>
              <a:rPr lang="en-US" sz="2000" dirty="0"/>
              <a:t> </a:t>
            </a:r>
            <a:r>
              <a:rPr lang="en-US" sz="2000" dirty="0" err="1"/>
              <a:t>untuk</a:t>
            </a:r>
            <a:r>
              <a:rPr lang="en-US" sz="2000" dirty="0"/>
              <a:t> </a:t>
            </a:r>
            <a:r>
              <a:rPr lang="en-US" sz="2000" dirty="0" err="1"/>
              <a:t>berbuat</a:t>
            </a:r>
            <a:r>
              <a:rPr lang="en-US" sz="2000" dirty="0"/>
              <a:t> </a:t>
            </a:r>
            <a:r>
              <a:rPr lang="en-US" sz="2000" dirty="0" err="1"/>
              <a:t>sesuai</a:t>
            </a:r>
            <a:r>
              <a:rPr lang="en-US" sz="2000" dirty="0"/>
              <a:t> </a:t>
            </a:r>
            <a:r>
              <a:rPr lang="en-US" sz="2000" dirty="0" err="1"/>
              <a:t>dengan</a:t>
            </a:r>
            <a:r>
              <a:rPr lang="en-US" sz="2000" dirty="0"/>
              <a:t> </a:t>
            </a:r>
            <a:r>
              <a:rPr lang="en-US" sz="2000" dirty="0" err="1"/>
              <a:t>apa</a:t>
            </a:r>
            <a:r>
              <a:rPr lang="en-US" sz="2000" dirty="0"/>
              <a:t> yang </a:t>
            </a:r>
            <a:r>
              <a:rPr lang="en-US" sz="2000" dirty="0" err="1"/>
              <a:t>ia</a:t>
            </a:r>
            <a:r>
              <a:rPr lang="en-US" sz="2000" dirty="0"/>
              <a:t> </a:t>
            </a:r>
            <a:r>
              <a:rPr lang="en-US" sz="2000" dirty="0" err="1"/>
              <a:t>kehendaki</a:t>
            </a:r>
            <a:r>
              <a:rPr lang="en-US" sz="2000" dirty="0"/>
              <a:t>.</a:t>
            </a:r>
            <a:endParaRPr lang="id-ID" sz="2000" dirty="0"/>
          </a:p>
          <a:p>
            <a:pPr algn="just">
              <a:buNone/>
            </a:pPr>
            <a:r>
              <a:rPr lang="en-US" sz="2000" dirty="0"/>
              <a:t>2.  </a:t>
            </a:r>
            <a:r>
              <a:rPr lang="en-US" sz="2000" b="1" dirty="0" err="1" smtClean="0"/>
              <a:t>Kebebasan</a:t>
            </a:r>
            <a:r>
              <a:rPr lang="en-US" sz="2000" b="1" dirty="0" smtClean="0"/>
              <a:t> </a:t>
            </a:r>
            <a:r>
              <a:rPr lang="en-US" sz="2000" b="1" dirty="0" err="1"/>
              <a:t>psikologis</a:t>
            </a:r>
            <a:r>
              <a:rPr lang="en-US" sz="2000" b="1" dirty="0"/>
              <a:t> </a:t>
            </a:r>
            <a:r>
              <a:rPr lang="en-US" sz="2000" dirty="0" err="1"/>
              <a:t>berarti</a:t>
            </a:r>
            <a:r>
              <a:rPr lang="en-US" sz="2000" dirty="0"/>
              <a:t> </a:t>
            </a:r>
            <a:r>
              <a:rPr lang="en-US" sz="2000" dirty="0" err="1"/>
              <a:t>ketiadaan</a:t>
            </a:r>
            <a:r>
              <a:rPr lang="en-US" sz="2000" dirty="0"/>
              <a:t> </a:t>
            </a:r>
            <a:r>
              <a:rPr lang="en-US" sz="2000" dirty="0" err="1"/>
              <a:t>paksaan</a:t>
            </a:r>
            <a:r>
              <a:rPr lang="en-US" sz="2000" dirty="0"/>
              <a:t> </a:t>
            </a:r>
            <a:r>
              <a:rPr lang="en-US" sz="2000" dirty="0" err="1"/>
              <a:t>secara</a:t>
            </a:r>
            <a:r>
              <a:rPr lang="en-US" sz="2000" dirty="0"/>
              <a:t> </a:t>
            </a:r>
            <a:r>
              <a:rPr lang="en-US" sz="2000" dirty="0" err="1"/>
              <a:t>psikologis</a:t>
            </a:r>
            <a:r>
              <a:rPr lang="en-US" sz="2000" dirty="0"/>
              <a:t>. </a:t>
            </a:r>
            <a:r>
              <a:rPr lang="en-US" sz="2000" dirty="0" err="1"/>
              <a:t>Orang</a:t>
            </a:r>
            <a:r>
              <a:rPr lang="en-US" sz="2000" dirty="0"/>
              <a:t> </a:t>
            </a:r>
            <a:r>
              <a:rPr lang="en-US" sz="2000" dirty="0" err="1"/>
              <a:t>dikatakan</a:t>
            </a:r>
            <a:r>
              <a:rPr lang="en-US" sz="2000" dirty="0"/>
              <a:t> </a:t>
            </a:r>
            <a:r>
              <a:rPr lang="en-US" sz="2000" dirty="0" err="1"/>
              <a:t>bebas</a:t>
            </a:r>
            <a:r>
              <a:rPr lang="en-US" sz="2000" dirty="0"/>
              <a:t> </a:t>
            </a:r>
            <a:r>
              <a:rPr lang="en-US" sz="2000" dirty="0" err="1"/>
              <a:t>secara</a:t>
            </a:r>
            <a:r>
              <a:rPr lang="en-US" sz="2000" dirty="0"/>
              <a:t> </a:t>
            </a:r>
            <a:r>
              <a:rPr lang="en-US" sz="2000" dirty="0" err="1"/>
              <a:t>psikologis</a:t>
            </a:r>
            <a:r>
              <a:rPr lang="en-US" sz="2000" dirty="0"/>
              <a:t> </a:t>
            </a:r>
            <a:r>
              <a:rPr lang="en-US" sz="2000" dirty="0" err="1"/>
              <a:t>jika</a:t>
            </a:r>
            <a:r>
              <a:rPr lang="en-US" sz="2000" dirty="0"/>
              <a:t> </a:t>
            </a:r>
            <a:r>
              <a:rPr lang="en-US" sz="2000" dirty="0" err="1"/>
              <a:t>ia</a:t>
            </a:r>
            <a:r>
              <a:rPr lang="en-US" sz="2000" dirty="0"/>
              <a:t> </a:t>
            </a:r>
            <a:r>
              <a:rPr lang="en-US" sz="2000" dirty="0" err="1"/>
              <a:t>mempunyai</a:t>
            </a:r>
            <a:r>
              <a:rPr lang="en-US" sz="2000" dirty="0"/>
              <a:t> </a:t>
            </a:r>
            <a:r>
              <a:rPr lang="en-US" sz="2000" dirty="0" err="1"/>
              <a:t>kemampuan</a:t>
            </a:r>
            <a:r>
              <a:rPr lang="en-US" sz="2000" dirty="0"/>
              <a:t> </a:t>
            </a:r>
            <a:r>
              <a:rPr lang="en-US" sz="2000" dirty="0" err="1"/>
              <a:t>untuk</a:t>
            </a:r>
            <a:r>
              <a:rPr lang="en-US" sz="2000" dirty="0"/>
              <a:t> </a:t>
            </a:r>
            <a:r>
              <a:rPr lang="en-US" sz="2000" dirty="0" err="1"/>
              <a:t>mengarahkan</a:t>
            </a:r>
            <a:r>
              <a:rPr lang="en-US" sz="2000" dirty="0"/>
              <a:t> </a:t>
            </a:r>
            <a:r>
              <a:rPr lang="en-US" sz="2000" dirty="0" err="1"/>
              <a:t>hidupnya</a:t>
            </a:r>
            <a:r>
              <a:rPr lang="en-US" sz="2000" dirty="0"/>
              <a:t>. </a:t>
            </a:r>
            <a:r>
              <a:rPr lang="en-US" sz="2000" dirty="0" err="1"/>
              <a:t>Orang</a:t>
            </a:r>
            <a:r>
              <a:rPr lang="en-US" sz="2000" dirty="0"/>
              <a:t> </a:t>
            </a:r>
            <a:r>
              <a:rPr lang="en-US" sz="2000" dirty="0" err="1"/>
              <a:t>dikatakan</a:t>
            </a:r>
            <a:r>
              <a:rPr lang="en-US" sz="2000" dirty="0"/>
              <a:t> </a:t>
            </a:r>
            <a:r>
              <a:rPr lang="en-US" sz="2000" dirty="0" err="1"/>
              <a:t>bebas</a:t>
            </a:r>
            <a:r>
              <a:rPr lang="en-US" sz="2000" dirty="0"/>
              <a:t> </a:t>
            </a:r>
            <a:r>
              <a:rPr lang="en-US" sz="2000" dirty="0" err="1"/>
              <a:t>secara</a:t>
            </a:r>
            <a:r>
              <a:rPr lang="en-US" sz="2000" dirty="0"/>
              <a:t> </a:t>
            </a:r>
            <a:r>
              <a:rPr lang="en-US" sz="2000" dirty="0" err="1"/>
              <a:t>psikologis</a:t>
            </a:r>
            <a:r>
              <a:rPr lang="en-US" sz="2000" dirty="0"/>
              <a:t> </a:t>
            </a:r>
            <a:r>
              <a:rPr lang="en-US" sz="2000" dirty="0" err="1"/>
              <a:t>jika</a:t>
            </a:r>
            <a:r>
              <a:rPr lang="en-US" sz="2000" dirty="0"/>
              <a:t> </a:t>
            </a:r>
            <a:r>
              <a:rPr lang="en-US" sz="2000" dirty="0" err="1"/>
              <a:t>ia</a:t>
            </a:r>
            <a:r>
              <a:rPr lang="en-US" sz="2000" dirty="0"/>
              <a:t> </a:t>
            </a:r>
            <a:r>
              <a:rPr lang="en-US" sz="2000" dirty="0" err="1"/>
              <a:t>mempunyai</a:t>
            </a:r>
            <a:r>
              <a:rPr lang="en-US" sz="2000" dirty="0"/>
              <a:t> </a:t>
            </a:r>
            <a:r>
              <a:rPr lang="en-US" sz="2000" dirty="0" err="1"/>
              <a:t>kemampuan</a:t>
            </a:r>
            <a:r>
              <a:rPr lang="en-US" sz="2000" dirty="0"/>
              <a:t> </a:t>
            </a:r>
            <a:r>
              <a:rPr lang="en-US" sz="2000" dirty="0" err="1"/>
              <a:t>dan</a:t>
            </a:r>
            <a:r>
              <a:rPr lang="en-US" sz="2000" dirty="0"/>
              <a:t> </a:t>
            </a:r>
            <a:r>
              <a:rPr lang="en-US" sz="2000" dirty="0" err="1"/>
              <a:t>kemungkinan</a:t>
            </a:r>
            <a:r>
              <a:rPr lang="en-US" sz="2000" dirty="0"/>
              <a:t> </a:t>
            </a:r>
            <a:r>
              <a:rPr lang="en-US" sz="2000" dirty="0" err="1"/>
              <a:t>untuk</a:t>
            </a:r>
            <a:r>
              <a:rPr lang="en-US" sz="2000" dirty="0"/>
              <a:t> </a:t>
            </a:r>
            <a:r>
              <a:rPr lang="en-US" sz="2000" dirty="0" err="1"/>
              <a:t>memilih</a:t>
            </a:r>
            <a:r>
              <a:rPr lang="en-US" sz="2000" dirty="0"/>
              <a:t> </a:t>
            </a:r>
            <a:r>
              <a:rPr lang="en-US" sz="2000" dirty="0" err="1"/>
              <a:t>pelbagai</a:t>
            </a:r>
            <a:r>
              <a:rPr lang="en-US" sz="2000" dirty="0"/>
              <a:t> </a:t>
            </a:r>
            <a:r>
              <a:rPr lang="en-US" sz="2000" dirty="0" err="1"/>
              <a:t>alternatif</a:t>
            </a:r>
            <a:r>
              <a:rPr lang="en-US" sz="2000" dirty="0"/>
              <a:t>. </a:t>
            </a:r>
            <a:r>
              <a:rPr lang="en-US" sz="2000" dirty="0" err="1" smtClean="0"/>
              <a:t>Kebebasan</a:t>
            </a:r>
            <a:r>
              <a:rPr lang="en-US" sz="2000" dirty="0" smtClean="0"/>
              <a:t> </a:t>
            </a:r>
            <a:r>
              <a:rPr lang="en-US" sz="2000" dirty="0" err="1"/>
              <a:t>psikologis</a:t>
            </a:r>
            <a:r>
              <a:rPr lang="en-US" sz="2000" dirty="0"/>
              <a:t> </a:t>
            </a:r>
            <a:r>
              <a:rPr lang="en-US" sz="2000" dirty="0" err="1"/>
              <a:t>dengan</a:t>
            </a:r>
            <a:r>
              <a:rPr lang="en-US" sz="2000" dirty="0"/>
              <a:t> </a:t>
            </a:r>
            <a:r>
              <a:rPr lang="en-US" sz="2000" dirty="0" err="1"/>
              <a:t>kebebasan</a:t>
            </a:r>
            <a:r>
              <a:rPr lang="en-US" sz="2000" dirty="0"/>
              <a:t> </a:t>
            </a:r>
            <a:r>
              <a:rPr lang="en-US" sz="2000" dirty="0" err="1"/>
              <a:t>untuk</a:t>
            </a:r>
            <a:r>
              <a:rPr lang="en-US" sz="2000" dirty="0"/>
              <a:t> </a:t>
            </a:r>
            <a:r>
              <a:rPr lang="en-US" sz="2000" dirty="0" err="1"/>
              <a:t>memilih</a:t>
            </a:r>
            <a:r>
              <a:rPr lang="en-US" sz="2000" dirty="0"/>
              <a:t> </a:t>
            </a:r>
            <a:r>
              <a:rPr lang="en-US" sz="2000" dirty="0" err="1"/>
              <a:t>atau</a:t>
            </a:r>
            <a:r>
              <a:rPr lang="en-US" sz="2000" dirty="0"/>
              <a:t> </a:t>
            </a:r>
            <a:r>
              <a:rPr lang="en-US" sz="2000" dirty="0" err="1"/>
              <a:t>kebebasan</a:t>
            </a:r>
            <a:r>
              <a:rPr lang="en-US" sz="2000" dirty="0"/>
              <a:t> </a:t>
            </a:r>
            <a:r>
              <a:rPr lang="en-US" sz="2000" dirty="0" err="1" smtClean="0"/>
              <a:t>berkehendak</a:t>
            </a:r>
            <a:r>
              <a:rPr lang="en-US" sz="2000" dirty="0" smtClean="0"/>
              <a:t>.</a:t>
            </a:r>
          </a:p>
          <a:p>
            <a:pPr algn="just">
              <a:buNone/>
            </a:pPr>
            <a:r>
              <a:rPr lang="en-US" sz="2000" dirty="0" smtClean="0"/>
              <a:t>3</a:t>
            </a:r>
            <a:r>
              <a:rPr lang="en-US" sz="2000" dirty="0"/>
              <a:t>.  </a:t>
            </a:r>
            <a:r>
              <a:rPr lang="en-US" sz="2000" b="1" dirty="0" err="1" smtClean="0"/>
              <a:t>Kebebasan</a:t>
            </a:r>
            <a:r>
              <a:rPr lang="en-US" sz="2000" b="1" dirty="0" smtClean="0"/>
              <a:t> </a:t>
            </a:r>
            <a:r>
              <a:rPr lang="en-US" sz="2000" b="1" dirty="0" err="1"/>
              <a:t>memilih</a:t>
            </a:r>
            <a:r>
              <a:rPr lang="en-US" sz="2000" b="1" dirty="0"/>
              <a:t> </a:t>
            </a:r>
            <a:r>
              <a:rPr lang="en-US" sz="2000" b="1" dirty="0" err="1"/>
              <a:t>atau</a:t>
            </a:r>
            <a:r>
              <a:rPr lang="en-US" sz="2000" b="1" dirty="0"/>
              <a:t> </a:t>
            </a:r>
            <a:r>
              <a:rPr lang="en-US" sz="2000" b="1" dirty="0" err="1"/>
              <a:t>kebebasan</a:t>
            </a:r>
            <a:r>
              <a:rPr lang="en-US" sz="2000" b="1" dirty="0"/>
              <a:t> </a:t>
            </a:r>
            <a:r>
              <a:rPr lang="en-US" sz="2000" b="1" dirty="0" err="1"/>
              <a:t>berkehendak</a:t>
            </a:r>
            <a:r>
              <a:rPr lang="en-US" sz="2000" dirty="0"/>
              <a:t> </a:t>
            </a:r>
            <a:r>
              <a:rPr lang="en-US" sz="2000" dirty="0" err="1"/>
              <a:t>sering</a:t>
            </a:r>
            <a:r>
              <a:rPr lang="en-US" sz="2000" dirty="0"/>
              <a:t> pula </a:t>
            </a:r>
            <a:r>
              <a:rPr lang="en-US" sz="2000" dirty="0" err="1"/>
              <a:t>dikatakan</a:t>
            </a:r>
            <a:r>
              <a:rPr lang="en-US" sz="2000" dirty="0"/>
              <a:t> </a:t>
            </a:r>
            <a:r>
              <a:rPr lang="en-US" sz="2000" dirty="0" err="1"/>
              <a:t>dalam</a:t>
            </a:r>
            <a:r>
              <a:rPr lang="en-US" sz="2000" dirty="0"/>
              <a:t> </a:t>
            </a:r>
            <a:r>
              <a:rPr lang="en-US" sz="2000" dirty="0" err="1"/>
              <a:t>arti</a:t>
            </a:r>
            <a:r>
              <a:rPr lang="en-US" sz="2000" dirty="0"/>
              <a:t> </a:t>
            </a:r>
            <a:r>
              <a:rPr lang="en-US" sz="2000" dirty="0" err="1"/>
              <a:t>kebebasan</a:t>
            </a:r>
            <a:r>
              <a:rPr lang="en-US" sz="2000" dirty="0"/>
              <a:t> </a:t>
            </a:r>
            <a:r>
              <a:rPr lang="en-US" sz="2000" dirty="0" err="1"/>
              <a:t>untuk</a:t>
            </a:r>
            <a:r>
              <a:rPr lang="en-US" sz="2000" dirty="0"/>
              <a:t> </a:t>
            </a:r>
            <a:r>
              <a:rPr lang="en-US" sz="2000" dirty="0" err="1"/>
              <a:t>mengambil</a:t>
            </a:r>
            <a:r>
              <a:rPr lang="en-US" sz="2000" dirty="0"/>
              <a:t> </a:t>
            </a:r>
            <a:r>
              <a:rPr lang="en-US" sz="2000" dirty="0" err="1"/>
              <a:t>keputusan</a:t>
            </a:r>
            <a:r>
              <a:rPr lang="en-US" sz="2000" dirty="0"/>
              <a:t> </a:t>
            </a:r>
            <a:r>
              <a:rPr lang="en-US" sz="2000" dirty="0" err="1"/>
              <a:t>berbuat</a:t>
            </a:r>
            <a:r>
              <a:rPr lang="en-US" sz="2000" dirty="0"/>
              <a:t> </a:t>
            </a:r>
            <a:r>
              <a:rPr lang="en-US" sz="2000" dirty="0" err="1"/>
              <a:t>atau</a:t>
            </a:r>
            <a:r>
              <a:rPr lang="en-US" sz="2000" dirty="0"/>
              <a:t> </a:t>
            </a:r>
            <a:r>
              <a:rPr lang="en-US" sz="2000" dirty="0" err="1"/>
              <a:t>tidak</a:t>
            </a:r>
            <a:r>
              <a:rPr lang="en-US" sz="2000" dirty="0"/>
              <a:t> </a:t>
            </a:r>
            <a:r>
              <a:rPr lang="en-US" sz="2000" dirty="0" err="1"/>
              <a:t>berbuat</a:t>
            </a:r>
            <a:r>
              <a:rPr lang="en-US" sz="2000" dirty="0"/>
              <a:t>, </a:t>
            </a:r>
            <a:r>
              <a:rPr lang="en-US" sz="2000" dirty="0" err="1"/>
              <a:t>atau</a:t>
            </a:r>
            <a:r>
              <a:rPr lang="en-US" sz="2000" dirty="0"/>
              <a:t> </a:t>
            </a:r>
            <a:r>
              <a:rPr lang="en-US" sz="2000" dirty="0" err="1"/>
              <a:t>kebebasan</a:t>
            </a:r>
            <a:r>
              <a:rPr lang="en-US" sz="2000" dirty="0"/>
              <a:t> </a:t>
            </a:r>
            <a:r>
              <a:rPr lang="en-US" sz="2000" dirty="0" err="1"/>
              <a:t>untuk</a:t>
            </a:r>
            <a:r>
              <a:rPr lang="en-US" sz="2000" dirty="0"/>
              <a:t> </a:t>
            </a:r>
            <a:r>
              <a:rPr lang="en-US" sz="2000" dirty="0" err="1"/>
              <a:t>berbuat</a:t>
            </a:r>
            <a:r>
              <a:rPr lang="en-US" sz="2000" dirty="0"/>
              <a:t> </a:t>
            </a:r>
            <a:r>
              <a:rPr lang="en-US" sz="2000" dirty="0" err="1"/>
              <a:t>dengan</a:t>
            </a:r>
            <a:r>
              <a:rPr lang="en-US" sz="2000" dirty="0"/>
              <a:t> </a:t>
            </a:r>
            <a:r>
              <a:rPr lang="en-US" sz="2000" dirty="0" err="1"/>
              <a:t>cara</a:t>
            </a:r>
            <a:r>
              <a:rPr lang="en-US" sz="2000" dirty="0"/>
              <a:t> </a:t>
            </a:r>
            <a:r>
              <a:rPr lang="en-US" sz="2000" dirty="0" err="1"/>
              <a:t>begini</a:t>
            </a:r>
            <a:r>
              <a:rPr lang="en-US" sz="2000" dirty="0"/>
              <a:t> </a:t>
            </a:r>
            <a:r>
              <a:rPr lang="en-US" sz="2000" dirty="0" err="1"/>
              <a:t>atau</a:t>
            </a:r>
            <a:r>
              <a:rPr lang="en-US" sz="2000" dirty="0"/>
              <a:t> </a:t>
            </a:r>
            <a:r>
              <a:rPr lang="en-US" sz="2000" dirty="0" err="1"/>
              <a:t>begitu</a:t>
            </a:r>
            <a:r>
              <a:rPr lang="en-US" sz="2000" dirty="0"/>
              <a:t>, </a:t>
            </a:r>
            <a:r>
              <a:rPr lang="en-US" sz="2000" dirty="0" err="1"/>
              <a:t>atau</a:t>
            </a:r>
            <a:r>
              <a:rPr lang="en-US" sz="2000" dirty="0"/>
              <a:t> </a:t>
            </a:r>
            <a:r>
              <a:rPr lang="en-US" sz="2000" dirty="0" err="1"/>
              <a:t>merupakan</a:t>
            </a:r>
            <a:r>
              <a:rPr lang="en-US" sz="2000" dirty="0"/>
              <a:t> </a:t>
            </a:r>
            <a:r>
              <a:rPr lang="en-US" sz="2000" dirty="0" err="1"/>
              <a:t>kemampuan</a:t>
            </a:r>
            <a:r>
              <a:rPr lang="en-US" sz="2000" dirty="0"/>
              <a:t> </a:t>
            </a:r>
            <a:r>
              <a:rPr lang="en-US" sz="2000" dirty="0" err="1"/>
              <a:t>untuk</a:t>
            </a:r>
            <a:r>
              <a:rPr lang="en-US" sz="2000" dirty="0"/>
              <a:t> </a:t>
            </a:r>
            <a:r>
              <a:rPr lang="en-US" sz="2000" dirty="0" err="1"/>
              <a:t>memberikan</a:t>
            </a:r>
            <a:r>
              <a:rPr lang="en-US" sz="2000" dirty="0"/>
              <a:t> </a:t>
            </a:r>
            <a:r>
              <a:rPr lang="en-US" sz="2000" dirty="0" err="1"/>
              <a:t>arti</a:t>
            </a:r>
            <a:r>
              <a:rPr lang="en-US" sz="2000" dirty="0"/>
              <a:t> </a:t>
            </a:r>
            <a:r>
              <a:rPr lang="en-US" sz="2000" dirty="0" err="1"/>
              <a:t>dan</a:t>
            </a:r>
            <a:r>
              <a:rPr lang="en-US" sz="2000" dirty="0"/>
              <a:t> </a:t>
            </a:r>
            <a:r>
              <a:rPr lang="en-US" sz="2000" dirty="0" err="1"/>
              <a:t>arah</a:t>
            </a:r>
            <a:r>
              <a:rPr lang="en-US" sz="2000" dirty="0"/>
              <a:t> </a:t>
            </a:r>
            <a:r>
              <a:rPr lang="en-US" sz="2000" dirty="0" err="1"/>
              <a:t>kepada</a:t>
            </a:r>
            <a:r>
              <a:rPr lang="en-US" sz="2000" dirty="0"/>
              <a:t> </a:t>
            </a:r>
            <a:r>
              <a:rPr lang="en-US" sz="2000" dirty="0" err="1"/>
              <a:t>hidup</a:t>
            </a:r>
            <a:r>
              <a:rPr lang="en-US" sz="2000" dirty="0"/>
              <a:t> </a:t>
            </a:r>
            <a:r>
              <a:rPr lang="en-US" sz="2000" dirty="0" err="1"/>
              <a:t>dan</a:t>
            </a:r>
            <a:r>
              <a:rPr lang="en-US" sz="2000" dirty="0"/>
              <a:t> </a:t>
            </a:r>
            <a:r>
              <a:rPr lang="en-US" sz="2000" dirty="0" err="1"/>
              <a:t>karya</a:t>
            </a:r>
            <a:r>
              <a:rPr lang="en-US" sz="2000" dirty="0"/>
              <a:t>, </a:t>
            </a:r>
            <a:r>
              <a:rPr lang="en-US" sz="2000" dirty="0" err="1"/>
              <a:t>atau</a:t>
            </a:r>
            <a:r>
              <a:rPr lang="en-US" sz="2000" dirty="0"/>
              <a:t> </a:t>
            </a:r>
            <a:r>
              <a:rPr lang="en-US" sz="2000" dirty="0" err="1"/>
              <a:t>merupakan</a:t>
            </a:r>
            <a:r>
              <a:rPr lang="en-US" sz="2000" dirty="0"/>
              <a:t> </a:t>
            </a:r>
            <a:r>
              <a:rPr lang="en-US" sz="2000" dirty="0" err="1"/>
              <a:t>kemampuan</a:t>
            </a:r>
            <a:r>
              <a:rPr lang="en-US" sz="2000" dirty="0"/>
              <a:t> </a:t>
            </a:r>
            <a:r>
              <a:rPr lang="en-US" sz="2000" dirty="0" err="1"/>
              <a:t>untuk</a:t>
            </a:r>
            <a:r>
              <a:rPr lang="en-US" sz="2000" dirty="0"/>
              <a:t> </a:t>
            </a:r>
            <a:r>
              <a:rPr lang="en-US" sz="2000" dirty="0" err="1"/>
              <a:t>menerima</a:t>
            </a:r>
            <a:r>
              <a:rPr lang="en-US" sz="2000" dirty="0"/>
              <a:t> </a:t>
            </a:r>
            <a:r>
              <a:rPr lang="en-US" sz="2000" dirty="0" err="1"/>
              <a:t>atau</a:t>
            </a:r>
            <a:r>
              <a:rPr lang="en-US" sz="2000" dirty="0"/>
              <a:t> </a:t>
            </a:r>
            <a:r>
              <a:rPr lang="en-US" sz="2000" dirty="0" err="1"/>
              <a:t>menolak</a:t>
            </a:r>
            <a:r>
              <a:rPr lang="en-US" sz="2000" dirty="0"/>
              <a:t> </a:t>
            </a:r>
            <a:r>
              <a:rPr lang="en-US" sz="2000" dirty="0" err="1"/>
              <a:t>kemungkinan-kemungkinan</a:t>
            </a:r>
            <a:r>
              <a:rPr lang="en-US" sz="2000" dirty="0"/>
              <a:t> </a:t>
            </a:r>
            <a:r>
              <a:rPr lang="en-US" sz="2000" dirty="0" err="1"/>
              <a:t>dan</a:t>
            </a:r>
            <a:r>
              <a:rPr lang="en-US" sz="2000" dirty="0"/>
              <a:t> </a:t>
            </a:r>
            <a:r>
              <a:rPr lang="en-US" sz="2000" dirty="0" err="1"/>
              <a:t>nilai-nilai</a:t>
            </a:r>
            <a:r>
              <a:rPr lang="en-US" sz="2000" dirty="0"/>
              <a:t> yang </a:t>
            </a:r>
            <a:r>
              <a:rPr lang="en-US" sz="2000" dirty="0" err="1" smtClean="0"/>
              <a:t>ditawarkan</a:t>
            </a:r>
            <a:r>
              <a:rPr lang="en-US" sz="2000" dirty="0" smtClean="0"/>
              <a:t>.</a:t>
            </a:r>
            <a:r>
              <a:rPr lang="en-US" sz="2000" dirty="0"/>
              <a:t> </a:t>
            </a:r>
            <a:br>
              <a:rPr lang="en-US" sz="2000" dirty="0"/>
            </a:br>
            <a:endParaRPr lang="id-ID"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rmAutofit fontScale="90000"/>
          </a:bodyPr>
          <a:lstStyle/>
          <a:p>
            <a:r>
              <a:rPr lang="en-US" b="1" dirty="0" err="1"/>
              <a:t>Objek</a:t>
            </a:r>
            <a:r>
              <a:rPr lang="en-US" b="1" dirty="0"/>
              <a:t> </a:t>
            </a:r>
            <a:r>
              <a:rPr lang="en-US" b="1" dirty="0" err="1"/>
              <a:t>Filsafat</a:t>
            </a:r>
            <a:r>
              <a:rPr lang="en-US" b="1" dirty="0"/>
              <a:t> </a:t>
            </a:r>
            <a:r>
              <a:rPr lang="en-US" b="1" dirty="0" err="1"/>
              <a:t>Manusia</a:t>
            </a:r>
            <a:endParaRPr lang="id-ID" dirty="0"/>
          </a:p>
        </p:txBody>
      </p:sp>
      <p:sp>
        <p:nvSpPr>
          <p:cNvPr id="3" name="Content Placeholder 2"/>
          <p:cNvSpPr>
            <a:spLocks noGrp="1"/>
          </p:cNvSpPr>
          <p:nvPr>
            <p:ph idx="1"/>
          </p:nvPr>
        </p:nvSpPr>
        <p:spPr>
          <a:xfrm>
            <a:off x="457200" y="1000108"/>
            <a:ext cx="8229600" cy="5643602"/>
          </a:xfrm>
        </p:spPr>
        <p:txBody>
          <a:bodyPr>
            <a:normAutofit fontScale="85000" lnSpcReduction="20000"/>
          </a:bodyPr>
          <a:lstStyle/>
          <a:p>
            <a:pPr algn="just"/>
            <a:r>
              <a:rPr lang="en-US" b="1" dirty="0" err="1"/>
              <a:t>Hakikat</a:t>
            </a:r>
            <a:r>
              <a:rPr lang="en-US" b="1" dirty="0"/>
              <a:t> </a:t>
            </a:r>
            <a:r>
              <a:rPr lang="en-US" b="1" dirty="0" err="1"/>
              <a:t>manusia</a:t>
            </a:r>
            <a:r>
              <a:rPr lang="en-US" b="1" dirty="0"/>
              <a:t> </a:t>
            </a:r>
            <a:r>
              <a:rPr lang="en-US" b="1" dirty="0" err="1"/>
              <a:t>sebagai</a:t>
            </a:r>
            <a:r>
              <a:rPr lang="en-US" b="1" dirty="0"/>
              <a:t> </a:t>
            </a:r>
            <a:r>
              <a:rPr lang="en-US" b="1" dirty="0" err="1"/>
              <a:t>objek</a:t>
            </a:r>
            <a:r>
              <a:rPr lang="en-US" b="1" dirty="0"/>
              <a:t> formal </a:t>
            </a:r>
            <a:r>
              <a:rPr lang="en-US" b="1" dirty="0" err="1"/>
              <a:t>filsafat</a:t>
            </a:r>
            <a:r>
              <a:rPr lang="en-US" b="1" dirty="0"/>
              <a:t> </a:t>
            </a:r>
            <a:r>
              <a:rPr lang="en-US" b="1" dirty="0" err="1" smtClean="0"/>
              <a:t>meliputi</a:t>
            </a:r>
            <a:r>
              <a:rPr lang="en-US" b="1" dirty="0" smtClean="0"/>
              <a:t> </a:t>
            </a:r>
            <a:r>
              <a:rPr lang="en-US" b="1" dirty="0" err="1"/>
              <a:t>dua</a:t>
            </a:r>
            <a:r>
              <a:rPr lang="en-US" b="1" dirty="0"/>
              <a:t> </a:t>
            </a:r>
            <a:r>
              <a:rPr lang="en-US" b="1" dirty="0" err="1" smtClean="0"/>
              <a:t>aspek</a:t>
            </a:r>
            <a:r>
              <a:rPr lang="en-US" b="1" dirty="0" smtClean="0"/>
              <a:t>:</a:t>
            </a:r>
          </a:p>
          <a:p>
            <a:pPr lvl="0" algn="just"/>
            <a:r>
              <a:rPr lang="en-US" dirty="0" err="1"/>
              <a:t>Manusia</a:t>
            </a:r>
            <a:r>
              <a:rPr lang="en-US" dirty="0"/>
              <a:t> </a:t>
            </a:r>
            <a:r>
              <a:rPr lang="en-US" dirty="0" err="1"/>
              <a:t>mau</a:t>
            </a:r>
            <a:r>
              <a:rPr lang="en-US" dirty="0"/>
              <a:t> </a:t>
            </a:r>
            <a:r>
              <a:rPr lang="en-US" dirty="0" err="1"/>
              <a:t>dipahami</a:t>
            </a:r>
            <a:r>
              <a:rPr lang="en-US" dirty="0"/>
              <a:t> </a:t>
            </a:r>
            <a:r>
              <a:rPr lang="en-US" dirty="0" err="1"/>
              <a:t>ekstensif</a:t>
            </a:r>
            <a:r>
              <a:rPr lang="en-US" dirty="0"/>
              <a:t> </a:t>
            </a:r>
            <a:r>
              <a:rPr lang="en-US" dirty="0" err="1"/>
              <a:t>atau</a:t>
            </a:r>
            <a:r>
              <a:rPr lang="en-US" dirty="0"/>
              <a:t> </a:t>
            </a:r>
            <a:r>
              <a:rPr lang="en-US" dirty="0" err="1"/>
              <a:t>seluas</a:t>
            </a:r>
            <a:r>
              <a:rPr lang="en-US" dirty="0"/>
              <a:t> </a:t>
            </a:r>
            <a:r>
              <a:rPr lang="en-US" dirty="0" err="1"/>
              <a:t>mungkin</a:t>
            </a:r>
            <a:r>
              <a:rPr lang="en-US" dirty="0"/>
              <a:t>. </a:t>
            </a:r>
            <a:r>
              <a:rPr lang="en-US" dirty="0" err="1"/>
              <a:t>Bukan</a:t>
            </a:r>
            <a:r>
              <a:rPr lang="en-US" dirty="0"/>
              <a:t> </a:t>
            </a:r>
            <a:r>
              <a:rPr lang="en-US" dirty="0" err="1"/>
              <a:t>berupa</a:t>
            </a:r>
            <a:r>
              <a:rPr lang="en-US" dirty="0"/>
              <a:t> </a:t>
            </a:r>
            <a:r>
              <a:rPr lang="en-US" dirty="0" err="1"/>
              <a:t>sifat</a:t>
            </a:r>
            <a:r>
              <a:rPr lang="en-US" dirty="0"/>
              <a:t> </a:t>
            </a:r>
            <a:r>
              <a:rPr lang="en-US" dirty="0" err="1"/>
              <a:t>atau</a:t>
            </a:r>
            <a:r>
              <a:rPr lang="en-US" dirty="0"/>
              <a:t> </a:t>
            </a:r>
            <a:r>
              <a:rPr lang="en-US" dirty="0" err="1"/>
              <a:t>gejala</a:t>
            </a:r>
            <a:r>
              <a:rPr lang="en-US" dirty="0"/>
              <a:t> </a:t>
            </a:r>
            <a:r>
              <a:rPr lang="en-US" dirty="0" err="1"/>
              <a:t>saja</a:t>
            </a:r>
            <a:r>
              <a:rPr lang="en-US" dirty="0"/>
              <a:t>, </a:t>
            </a:r>
            <a:r>
              <a:rPr lang="en-US" dirty="0" err="1"/>
              <a:t>seperti</a:t>
            </a:r>
            <a:r>
              <a:rPr lang="en-US" dirty="0"/>
              <a:t> </a:t>
            </a:r>
            <a:r>
              <a:rPr lang="en-US" dirty="0" err="1"/>
              <a:t>misalnya</a:t>
            </a:r>
            <a:r>
              <a:rPr lang="en-US" dirty="0"/>
              <a:t> </a:t>
            </a:r>
            <a:r>
              <a:rPr lang="en-US" dirty="0" err="1"/>
              <a:t>berjalan</a:t>
            </a:r>
            <a:r>
              <a:rPr lang="en-US" dirty="0"/>
              <a:t>, </a:t>
            </a:r>
            <a:r>
              <a:rPr lang="en-US" dirty="0" err="1"/>
              <a:t>bekerja</a:t>
            </a:r>
            <a:r>
              <a:rPr lang="en-US" dirty="0"/>
              <a:t>, </a:t>
            </a:r>
            <a:r>
              <a:rPr lang="en-US" dirty="0" err="1"/>
              <a:t>malu</a:t>
            </a:r>
            <a:r>
              <a:rPr lang="en-US" dirty="0"/>
              <a:t>, rasa </a:t>
            </a:r>
            <a:r>
              <a:rPr lang="en-US" dirty="0" err="1"/>
              <a:t>takut</a:t>
            </a:r>
            <a:r>
              <a:rPr lang="en-US" dirty="0"/>
              <a:t>, </a:t>
            </a:r>
            <a:r>
              <a:rPr lang="en-US" dirty="0" err="1"/>
              <a:t>cinta</a:t>
            </a:r>
            <a:r>
              <a:rPr lang="en-US" dirty="0"/>
              <a:t> </a:t>
            </a:r>
            <a:r>
              <a:rPr lang="en-US" dirty="0" err="1"/>
              <a:t>kasih</a:t>
            </a:r>
            <a:r>
              <a:rPr lang="en-US" dirty="0"/>
              <a:t>. </a:t>
            </a:r>
            <a:r>
              <a:rPr lang="en-US" dirty="0" err="1"/>
              <a:t>Pemahaman</a:t>
            </a:r>
            <a:r>
              <a:rPr lang="en-US" dirty="0"/>
              <a:t> </a:t>
            </a:r>
            <a:r>
              <a:rPr lang="en-US" dirty="0" err="1"/>
              <a:t>manusia</a:t>
            </a:r>
            <a:r>
              <a:rPr lang="en-US" dirty="0"/>
              <a:t> </a:t>
            </a:r>
            <a:r>
              <a:rPr lang="en-US" dirty="0" err="1"/>
              <a:t>harus</a:t>
            </a:r>
            <a:r>
              <a:rPr lang="en-US" dirty="0"/>
              <a:t> </a:t>
            </a:r>
            <a:r>
              <a:rPr lang="en-US" dirty="0" err="1"/>
              <a:t>meliputi</a:t>
            </a:r>
            <a:r>
              <a:rPr lang="en-US" dirty="0"/>
              <a:t> </a:t>
            </a:r>
            <a:r>
              <a:rPr lang="en-US" dirty="0" err="1"/>
              <a:t>semua</a:t>
            </a:r>
            <a:r>
              <a:rPr lang="en-US" dirty="0"/>
              <a:t> </a:t>
            </a:r>
            <a:r>
              <a:rPr lang="en-US" dirty="0" err="1"/>
              <a:t>sifat</a:t>
            </a:r>
            <a:r>
              <a:rPr lang="en-US" dirty="0"/>
              <a:t>, </a:t>
            </a:r>
            <a:r>
              <a:rPr lang="en-US" dirty="0" err="1"/>
              <a:t>serta</a:t>
            </a:r>
            <a:r>
              <a:rPr lang="en-US" dirty="0"/>
              <a:t> </a:t>
            </a:r>
            <a:r>
              <a:rPr lang="en-US" dirty="0" err="1"/>
              <a:t>semua</a:t>
            </a:r>
            <a:r>
              <a:rPr lang="en-US" dirty="0"/>
              <a:t> </a:t>
            </a:r>
            <a:r>
              <a:rPr lang="en-US" dirty="0" err="1"/>
              <a:t>kegiatan</a:t>
            </a:r>
            <a:r>
              <a:rPr lang="en-US" dirty="0"/>
              <a:t> </a:t>
            </a:r>
            <a:r>
              <a:rPr lang="en-US" dirty="0" err="1"/>
              <a:t>manusia</a:t>
            </a:r>
            <a:r>
              <a:rPr lang="en-US" dirty="0"/>
              <a:t> yang </a:t>
            </a:r>
            <a:r>
              <a:rPr lang="en-US" dirty="0" err="1"/>
              <a:t>mencakup</a:t>
            </a:r>
            <a:r>
              <a:rPr lang="en-US" dirty="0"/>
              <a:t> </a:t>
            </a:r>
            <a:r>
              <a:rPr lang="en-US" dirty="0" err="1"/>
              <a:t>seluruh</a:t>
            </a:r>
            <a:r>
              <a:rPr lang="en-US" dirty="0"/>
              <a:t> </a:t>
            </a:r>
            <a:r>
              <a:rPr lang="en-US" dirty="0" err="1"/>
              <a:t>aspek</a:t>
            </a:r>
            <a:r>
              <a:rPr lang="en-US" dirty="0"/>
              <a:t> </a:t>
            </a:r>
            <a:r>
              <a:rPr lang="en-US" dirty="0" err="1"/>
              <a:t>kehidupan</a:t>
            </a:r>
            <a:r>
              <a:rPr lang="en-US" dirty="0"/>
              <a:t> </a:t>
            </a:r>
            <a:r>
              <a:rPr lang="en-US" dirty="0" err="1"/>
              <a:t>manusia</a:t>
            </a:r>
            <a:r>
              <a:rPr lang="en-US" dirty="0"/>
              <a:t> </a:t>
            </a:r>
            <a:r>
              <a:rPr lang="en-US" dirty="0" err="1"/>
              <a:t>dalam</a:t>
            </a:r>
            <a:r>
              <a:rPr lang="en-US" dirty="0"/>
              <a:t> </a:t>
            </a:r>
            <a:r>
              <a:rPr lang="en-US" dirty="0" err="1"/>
              <a:t>segala</a:t>
            </a:r>
            <a:r>
              <a:rPr lang="en-US" dirty="0"/>
              <a:t> </a:t>
            </a:r>
            <a:r>
              <a:rPr lang="en-US" dirty="0" err="1"/>
              <a:t>bidang</a:t>
            </a:r>
            <a:r>
              <a:rPr lang="en-US" dirty="0"/>
              <a:t> yang </a:t>
            </a:r>
            <a:r>
              <a:rPr lang="en-US" dirty="0" err="1"/>
              <a:t>seluruhnya</a:t>
            </a:r>
            <a:r>
              <a:rPr lang="en-US" dirty="0"/>
              <a:t> </a:t>
            </a:r>
            <a:r>
              <a:rPr lang="en-US" dirty="0" err="1"/>
              <a:t>dipandang</a:t>
            </a:r>
            <a:r>
              <a:rPr lang="en-US" dirty="0"/>
              <a:t> </a:t>
            </a:r>
            <a:r>
              <a:rPr lang="en-US" dirty="0" err="1"/>
              <a:t>sebagai</a:t>
            </a:r>
            <a:r>
              <a:rPr lang="en-US" dirty="0"/>
              <a:t> </a:t>
            </a:r>
            <a:r>
              <a:rPr lang="en-US" dirty="0" err="1"/>
              <a:t>satu</a:t>
            </a:r>
            <a:r>
              <a:rPr lang="en-US" dirty="0"/>
              <a:t> </a:t>
            </a:r>
            <a:r>
              <a:rPr lang="en-US" dirty="0" err="1"/>
              <a:t>kesatuan</a:t>
            </a:r>
            <a:r>
              <a:rPr lang="en-US" dirty="0"/>
              <a:t> </a:t>
            </a:r>
            <a:r>
              <a:rPr lang="en-US" dirty="0" err="1"/>
              <a:t>utuh</a:t>
            </a:r>
            <a:r>
              <a:rPr lang="en-US" dirty="0"/>
              <a:t>.</a:t>
            </a:r>
            <a:endParaRPr lang="id-ID" dirty="0"/>
          </a:p>
          <a:p>
            <a:pPr algn="just"/>
            <a:r>
              <a:rPr lang="en-US" dirty="0" err="1"/>
              <a:t>Manusia</a:t>
            </a:r>
            <a:r>
              <a:rPr lang="en-US" dirty="0"/>
              <a:t> </a:t>
            </a:r>
            <a:r>
              <a:rPr lang="en-US" dirty="0" err="1"/>
              <a:t>dipahami</a:t>
            </a:r>
            <a:r>
              <a:rPr lang="en-US" dirty="0"/>
              <a:t> </a:t>
            </a:r>
            <a:r>
              <a:rPr lang="en-US" dirty="0" err="1"/>
              <a:t>secara</a:t>
            </a:r>
            <a:r>
              <a:rPr lang="en-US" dirty="0"/>
              <a:t> </a:t>
            </a:r>
            <a:r>
              <a:rPr lang="en-US" dirty="0" err="1"/>
              <a:t>intensif</a:t>
            </a:r>
            <a:r>
              <a:rPr lang="en-US" dirty="0"/>
              <a:t> </a:t>
            </a:r>
            <a:r>
              <a:rPr lang="en-US" dirty="0" err="1"/>
              <a:t>atau</a:t>
            </a:r>
            <a:r>
              <a:rPr lang="en-US" dirty="0"/>
              <a:t> </a:t>
            </a:r>
            <a:r>
              <a:rPr lang="en-US" dirty="0" err="1"/>
              <a:t>sepadat</a:t>
            </a:r>
            <a:r>
              <a:rPr lang="en-US" dirty="0"/>
              <a:t> </a:t>
            </a:r>
            <a:r>
              <a:rPr lang="en-US" dirty="0" err="1"/>
              <a:t>mungkin</a:t>
            </a:r>
            <a:r>
              <a:rPr lang="en-US" dirty="0"/>
              <a:t>. </a:t>
            </a:r>
            <a:r>
              <a:rPr lang="en-US" dirty="0" err="1"/>
              <a:t>Tidak</a:t>
            </a:r>
            <a:r>
              <a:rPr lang="en-US" dirty="0"/>
              <a:t> </a:t>
            </a:r>
            <a:r>
              <a:rPr lang="en-US" dirty="0" err="1"/>
              <a:t>cukup</a:t>
            </a:r>
            <a:r>
              <a:rPr lang="en-US" dirty="0"/>
              <a:t> </a:t>
            </a:r>
            <a:r>
              <a:rPr lang="en-US" dirty="0" err="1"/>
              <a:t>diselidiki</a:t>
            </a:r>
            <a:r>
              <a:rPr lang="en-US" dirty="0"/>
              <a:t> </a:t>
            </a:r>
            <a:r>
              <a:rPr lang="en-US" dirty="0" err="1"/>
              <a:t>fungsi</a:t>
            </a:r>
            <a:r>
              <a:rPr lang="en-US" dirty="0"/>
              <a:t> </a:t>
            </a:r>
            <a:r>
              <a:rPr lang="en-US" dirty="0" err="1"/>
              <a:t>atau</a:t>
            </a:r>
            <a:r>
              <a:rPr lang="en-US" dirty="0"/>
              <a:t> </a:t>
            </a:r>
            <a:r>
              <a:rPr lang="en-US" dirty="0" err="1"/>
              <a:t>kegiatan</a:t>
            </a:r>
            <a:r>
              <a:rPr lang="en-US" dirty="0"/>
              <a:t> </a:t>
            </a:r>
            <a:r>
              <a:rPr lang="en-US" dirty="0" err="1"/>
              <a:t>manusia</a:t>
            </a:r>
            <a:r>
              <a:rPr lang="en-US" dirty="0"/>
              <a:t> </a:t>
            </a:r>
            <a:r>
              <a:rPr lang="en-US" dirty="0" err="1"/>
              <a:t>pada</a:t>
            </a:r>
            <a:r>
              <a:rPr lang="en-US" dirty="0"/>
              <a:t> </a:t>
            </a:r>
            <a:r>
              <a:rPr lang="en-US" dirty="0" err="1"/>
              <a:t>taraf</a:t>
            </a:r>
            <a:r>
              <a:rPr lang="en-US" dirty="0"/>
              <a:t> </a:t>
            </a:r>
            <a:r>
              <a:rPr lang="en-US" dirty="0" err="1"/>
              <a:t>tertentu</a:t>
            </a:r>
            <a:r>
              <a:rPr lang="en-US" dirty="0"/>
              <a:t> </a:t>
            </a:r>
            <a:r>
              <a:rPr lang="en-US" dirty="0" err="1"/>
              <a:t>saja</a:t>
            </a:r>
            <a:r>
              <a:rPr lang="en-US" dirty="0"/>
              <a:t>, </a:t>
            </a:r>
            <a:r>
              <a:rPr lang="en-US" dirty="0" err="1"/>
              <a:t>yaitu</a:t>
            </a:r>
            <a:r>
              <a:rPr lang="en-US" dirty="0"/>
              <a:t> </a:t>
            </a:r>
            <a:r>
              <a:rPr lang="en-US" dirty="0" err="1"/>
              <a:t>sejauh</a:t>
            </a:r>
            <a:r>
              <a:rPr lang="en-US" dirty="0"/>
              <a:t> </a:t>
            </a:r>
            <a:r>
              <a:rPr lang="en-US" dirty="0" err="1"/>
              <a:t>manusia</a:t>
            </a:r>
            <a:r>
              <a:rPr lang="en-US" dirty="0"/>
              <a:t> </a:t>
            </a:r>
            <a:r>
              <a:rPr lang="en-US" dirty="0" err="1"/>
              <a:t>hanya</a:t>
            </a:r>
            <a:r>
              <a:rPr lang="en-US" dirty="0"/>
              <a:t> </a:t>
            </a:r>
            <a:r>
              <a:rPr lang="en-US" dirty="0" err="1"/>
              <a:t>serupa</a:t>
            </a:r>
            <a:r>
              <a:rPr lang="en-US" dirty="0"/>
              <a:t> </a:t>
            </a:r>
            <a:r>
              <a:rPr lang="en-US" dirty="0" err="1"/>
              <a:t>dengan</a:t>
            </a:r>
            <a:r>
              <a:rPr lang="en-US" dirty="0"/>
              <a:t> </a:t>
            </a:r>
            <a:r>
              <a:rPr lang="en-US" dirty="0" err="1"/>
              <a:t>sesamanya</a:t>
            </a:r>
            <a:r>
              <a:rPr lang="en-US" dirty="0"/>
              <a:t> </a:t>
            </a:r>
            <a:r>
              <a:rPr lang="en-US" dirty="0" err="1"/>
              <a:t>ataupun</a:t>
            </a:r>
            <a:r>
              <a:rPr lang="en-US" dirty="0"/>
              <a:t> </a:t>
            </a:r>
            <a:r>
              <a:rPr lang="en-US" dirty="0" err="1"/>
              <a:t>dengan</a:t>
            </a:r>
            <a:r>
              <a:rPr lang="en-US" dirty="0"/>
              <a:t> </a:t>
            </a:r>
            <a:r>
              <a:rPr lang="en-US" dirty="0" err="1"/>
              <a:t>makhluk</a:t>
            </a:r>
            <a:r>
              <a:rPr lang="en-US" dirty="0"/>
              <a:t> yang </a:t>
            </a:r>
            <a:r>
              <a:rPr lang="en-US" dirty="0" err="1"/>
              <a:t>bukan-manusia</a:t>
            </a:r>
            <a:r>
              <a:rPr lang="en-US" dirty="0"/>
              <a:t> </a:t>
            </a:r>
            <a:r>
              <a:rPr lang="en-US" dirty="0" err="1"/>
              <a:t>lainnya</a:t>
            </a:r>
            <a:r>
              <a:rPr lang="en-US" dirty="0"/>
              <a:t>, </a:t>
            </a:r>
            <a:r>
              <a:rPr lang="en-US" dirty="0" err="1"/>
              <a:t>misalnya</a:t>
            </a:r>
            <a:r>
              <a:rPr lang="en-US" dirty="0"/>
              <a:t> </a:t>
            </a:r>
            <a:r>
              <a:rPr lang="en-US" dirty="0" err="1"/>
              <a:t>pada</a:t>
            </a:r>
            <a:r>
              <a:rPr lang="en-US" dirty="0"/>
              <a:t> </a:t>
            </a:r>
            <a:r>
              <a:rPr lang="en-US" dirty="0" err="1"/>
              <a:t>taraf</a:t>
            </a:r>
            <a:r>
              <a:rPr lang="en-US" dirty="0"/>
              <a:t>  </a:t>
            </a:r>
            <a:r>
              <a:rPr lang="en-US" dirty="0" err="1"/>
              <a:t>biokimia</a:t>
            </a:r>
            <a:r>
              <a:rPr lang="en-US" dirty="0"/>
              <a:t>, </a:t>
            </a:r>
            <a:r>
              <a:rPr lang="en-US" dirty="0" err="1"/>
              <a:t>maupun</a:t>
            </a:r>
            <a:r>
              <a:rPr lang="en-US" dirty="0"/>
              <a:t> </a:t>
            </a:r>
            <a:r>
              <a:rPr lang="en-US" dirty="0" err="1"/>
              <a:t>biologis</a:t>
            </a:r>
            <a:r>
              <a:rPr lang="en-US" dirty="0"/>
              <a:t> </a:t>
            </a:r>
            <a:r>
              <a:rPr lang="en-US" dirty="0" err="1"/>
              <a:t>saja</a:t>
            </a:r>
            <a:r>
              <a:rPr lang="en-US" dirty="0"/>
              <a:t>. </a:t>
            </a:r>
            <a:endParaRPr lang="id-ID"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rmAutofit/>
          </a:bodyPr>
          <a:lstStyle/>
          <a:p>
            <a:r>
              <a:rPr lang="en-US" sz="3600" b="1" dirty="0" err="1"/>
              <a:t>Manfaat</a:t>
            </a:r>
            <a:r>
              <a:rPr lang="en-US" sz="3600" b="1" dirty="0"/>
              <a:t> </a:t>
            </a:r>
            <a:r>
              <a:rPr lang="en-US" sz="3600" b="1" dirty="0" err="1"/>
              <a:t>Mempelajari</a:t>
            </a:r>
            <a:r>
              <a:rPr lang="en-US" sz="3600" b="1" dirty="0"/>
              <a:t> </a:t>
            </a:r>
            <a:r>
              <a:rPr lang="en-US" sz="3600" b="1" dirty="0" err="1"/>
              <a:t>Filsafat</a:t>
            </a:r>
            <a:r>
              <a:rPr lang="en-US" sz="3600" b="1" dirty="0"/>
              <a:t> </a:t>
            </a:r>
            <a:r>
              <a:rPr lang="en-US" sz="3600" b="1" dirty="0" err="1"/>
              <a:t>Manusia</a:t>
            </a:r>
            <a:r>
              <a:rPr lang="en-US" sz="3600" b="1" dirty="0"/>
              <a:t> </a:t>
            </a:r>
            <a:endParaRPr lang="id-ID" sz="3600" dirty="0"/>
          </a:p>
        </p:txBody>
      </p:sp>
      <p:sp>
        <p:nvSpPr>
          <p:cNvPr id="3" name="Content Placeholder 2"/>
          <p:cNvSpPr>
            <a:spLocks noGrp="1"/>
          </p:cNvSpPr>
          <p:nvPr>
            <p:ph idx="1"/>
          </p:nvPr>
        </p:nvSpPr>
        <p:spPr>
          <a:xfrm>
            <a:off x="457200" y="1000108"/>
            <a:ext cx="8229600" cy="4786346"/>
          </a:xfrm>
        </p:spPr>
        <p:txBody>
          <a:bodyPr/>
          <a:lstStyle/>
          <a:p>
            <a:pPr lvl="0" algn="just"/>
            <a:r>
              <a:rPr lang="en-US" sz="2800" dirty="0" err="1"/>
              <a:t>Mencari</a:t>
            </a:r>
            <a:r>
              <a:rPr lang="en-US" sz="2800" dirty="0"/>
              <a:t> </a:t>
            </a:r>
            <a:r>
              <a:rPr lang="en-US" sz="2800" smtClean="0"/>
              <a:t>jawaban </a:t>
            </a:r>
            <a:r>
              <a:rPr lang="en-US" sz="2800" dirty="0" err="1"/>
              <a:t>siapa</a:t>
            </a:r>
            <a:r>
              <a:rPr lang="en-US" sz="2800" dirty="0"/>
              <a:t> </a:t>
            </a:r>
            <a:r>
              <a:rPr lang="en-US" sz="2800" dirty="0" err="1"/>
              <a:t>sesunguhnya</a:t>
            </a:r>
            <a:r>
              <a:rPr lang="en-US" sz="2800" dirty="0"/>
              <a:t> </a:t>
            </a:r>
            <a:r>
              <a:rPr lang="en-US" sz="2800" dirty="0" err="1" smtClean="0"/>
              <a:t>manusia</a:t>
            </a:r>
            <a:r>
              <a:rPr lang="en-US" sz="2800" dirty="0" smtClean="0"/>
              <a:t>.</a:t>
            </a:r>
            <a:r>
              <a:rPr lang="en-US" sz="2800" dirty="0"/>
              <a:t> </a:t>
            </a:r>
            <a:endParaRPr lang="id-ID" sz="2800" dirty="0"/>
          </a:p>
          <a:p>
            <a:pPr lvl="0" algn="just"/>
            <a:r>
              <a:rPr lang="en-US" sz="2800" dirty="0" err="1"/>
              <a:t>Mengetahui</a:t>
            </a:r>
            <a:r>
              <a:rPr lang="en-US" sz="2800" dirty="0"/>
              <a:t> </a:t>
            </a:r>
            <a:r>
              <a:rPr lang="en-US" sz="2800" dirty="0" err="1"/>
              <a:t>lebih</a:t>
            </a:r>
            <a:r>
              <a:rPr lang="en-US" sz="2800" dirty="0"/>
              <a:t> </a:t>
            </a:r>
            <a:r>
              <a:rPr lang="en-US" sz="2800" dirty="0" err="1"/>
              <a:t>jauh</a:t>
            </a:r>
            <a:r>
              <a:rPr lang="en-US" sz="2800" dirty="0"/>
              <a:t> </a:t>
            </a:r>
            <a:r>
              <a:rPr lang="en-US" sz="2800" dirty="0" err="1"/>
              <a:t>apa</a:t>
            </a:r>
            <a:r>
              <a:rPr lang="en-US" sz="2800" dirty="0"/>
              <a:t> </a:t>
            </a:r>
            <a:r>
              <a:rPr lang="en-US" sz="2800" dirty="0" err="1"/>
              <a:t>dan</a:t>
            </a:r>
            <a:r>
              <a:rPr lang="en-US" sz="2800" dirty="0"/>
              <a:t> </a:t>
            </a:r>
            <a:r>
              <a:rPr lang="en-US" sz="2800" dirty="0" err="1"/>
              <a:t>siapa</a:t>
            </a:r>
            <a:r>
              <a:rPr lang="en-US" sz="2800" dirty="0"/>
              <a:t> </a:t>
            </a:r>
            <a:r>
              <a:rPr lang="en-US" sz="2800" dirty="0" err="1"/>
              <a:t>manusia</a:t>
            </a:r>
            <a:r>
              <a:rPr lang="en-US" sz="2800" dirty="0"/>
              <a:t> </a:t>
            </a:r>
            <a:r>
              <a:rPr lang="en-US" sz="2800" dirty="0" err="1"/>
              <a:t>secara</a:t>
            </a:r>
            <a:r>
              <a:rPr lang="en-US" sz="2800" dirty="0"/>
              <a:t> </a:t>
            </a:r>
            <a:r>
              <a:rPr lang="en-US" sz="2800" dirty="0" err="1" smtClean="0"/>
              <a:t>menyeluruh</a:t>
            </a:r>
            <a:r>
              <a:rPr lang="en-US" sz="2800" dirty="0" smtClean="0"/>
              <a:t>.</a:t>
            </a:r>
            <a:endParaRPr lang="id-ID" sz="2800" dirty="0"/>
          </a:p>
          <a:p>
            <a:pPr lvl="0" algn="just"/>
            <a:r>
              <a:rPr lang="en-US" sz="2800" dirty="0" err="1"/>
              <a:t>Memahami</a:t>
            </a:r>
            <a:r>
              <a:rPr lang="en-US" sz="2800" dirty="0"/>
              <a:t> </a:t>
            </a:r>
            <a:r>
              <a:rPr lang="en-US" sz="2800" dirty="0" err="1"/>
              <a:t>kompleksitas</a:t>
            </a:r>
            <a:r>
              <a:rPr lang="en-US" sz="2800" dirty="0"/>
              <a:t> </a:t>
            </a:r>
            <a:r>
              <a:rPr lang="en-US" sz="2800" dirty="0" err="1" smtClean="0"/>
              <a:t>manusia</a:t>
            </a:r>
            <a:r>
              <a:rPr lang="en-US" sz="2800" dirty="0" smtClean="0"/>
              <a:t>.</a:t>
            </a:r>
            <a:r>
              <a:rPr lang="en-US" sz="2800" dirty="0"/>
              <a:t> </a:t>
            </a:r>
            <a:endParaRPr lang="id-ID" sz="2800" dirty="0"/>
          </a:p>
          <a:p>
            <a:pPr lvl="0" algn="just"/>
            <a:r>
              <a:rPr lang="en-US" sz="2800" dirty="0" err="1"/>
              <a:t>Memahami</a:t>
            </a:r>
            <a:r>
              <a:rPr lang="en-US" sz="2800" dirty="0"/>
              <a:t> </a:t>
            </a:r>
            <a:r>
              <a:rPr lang="en-US" sz="2800" dirty="0" err="1"/>
              <a:t>diri</a:t>
            </a:r>
            <a:r>
              <a:rPr lang="en-US" sz="2800" dirty="0"/>
              <a:t> </a:t>
            </a:r>
            <a:r>
              <a:rPr lang="en-US" sz="2800" dirty="0" err="1"/>
              <a:t>dalam</a:t>
            </a:r>
            <a:r>
              <a:rPr lang="en-US" sz="2800" dirty="0"/>
              <a:t> </a:t>
            </a:r>
            <a:r>
              <a:rPr lang="en-US" sz="2800" dirty="0" err="1"/>
              <a:t>konsep</a:t>
            </a:r>
            <a:r>
              <a:rPr lang="en-US" sz="2800" dirty="0"/>
              <a:t> </a:t>
            </a:r>
            <a:r>
              <a:rPr lang="en-US" sz="2800" dirty="0" err="1"/>
              <a:t>menyeluruh</a:t>
            </a:r>
            <a:r>
              <a:rPr lang="en-US" sz="2800" dirty="0"/>
              <a:t> yang </a:t>
            </a:r>
            <a:r>
              <a:rPr lang="en-US" sz="2800" dirty="0" err="1"/>
              <a:t>pada</a:t>
            </a:r>
            <a:r>
              <a:rPr lang="en-US" sz="2800" dirty="0"/>
              <a:t> </a:t>
            </a:r>
            <a:r>
              <a:rPr lang="en-US" sz="2800" dirty="0" err="1"/>
              <a:t>gilirannya</a:t>
            </a:r>
            <a:r>
              <a:rPr lang="en-US" sz="2800" dirty="0"/>
              <a:t> </a:t>
            </a:r>
            <a:r>
              <a:rPr lang="en-US" sz="2800" dirty="0" err="1"/>
              <a:t>memudahkan</a:t>
            </a:r>
            <a:r>
              <a:rPr lang="en-US" sz="2800" dirty="0"/>
              <a:t> </a:t>
            </a:r>
            <a:r>
              <a:rPr lang="en-US" sz="2800" dirty="0" err="1"/>
              <a:t>menjalani</a:t>
            </a:r>
            <a:r>
              <a:rPr lang="en-US" sz="2800" dirty="0"/>
              <a:t> </a:t>
            </a:r>
            <a:r>
              <a:rPr lang="en-US" sz="2800" dirty="0" err="1"/>
              <a:t>kehidupan</a:t>
            </a:r>
            <a:r>
              <a:rPr lang="en-US" sz="2800" dirty="0"/>
              <a:t>, </a:t>
            </a:r>
            <a:r>
              <a:rPr lang="en-US" sz="2800" dirty="0" err="1"/>
              <a:t>mengambil</a:t>
            </a:r>
            <a:r>
              <a:rPr lang="en-US" sz="2800" dirty="0"/>
              <a:t> </a:t>
            </a:r>
            <a:r>
              <a:rPr lang="en-US" sz="2800" dirty="0" err="1"/>
              <a:t>makna</a:t>
            </a:r>
            <a:r>
              <a:rPr lang="en-US" sz="2800" dirty="0"/>
              <a:t> </a:t>
            </a:r>
            <a:r>
              <a:rPr lang="en-US" sz="2800" dirty="0" err="1"/>
              <a:t>dari</a:t>
            </a:r>
            <a:r>
              <a:rPr lang="en-US" sz="2800" dirty="0"/>
              <a:t> </a:t>
            </a:r>
            <a:r>
              <a:rPr lang="en-US" sz="2800" dirty="0" err="1"/>
              <a:t>setiap</a:t>
            </a:r>
            <a:r>
              <a:rPr lang="en-US" sz="2800" dirty="0"/>
              <a:t> </a:t>
            </a:r>
            <a:r>
              <a:rPr lang="en-US" sz="2800" dirty="0" err="1" smtClean="0"/>
              <a:t>peristiwa</a:t>
            </a:r>
            <a:r>
              <a:rPr lang="en-US" sz="2800" dirty="0" smtClean="0"/>
              <a:t>.</a:t>
            </a:r>
            <a:r>
              <a:rPr lang="en-US" sz="2800" dirty="0"/>
              <a:t> </a:t>
            </a:r>
            <a:r>
              <a:rPr lang="en-US" dirty="0"/>
              <a:t/>
            </a:r>
            <a:br>
              <a:rPr lang="en-US" dirty="0"/>
            </a:br>
            <a:endParaRPr lang="id-ID"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229600" cy="1000132"/>
          </a:xfrm>
        </p:spPr>
        <p:txBody>
          <a:bodyPr>
            <a:normAutofit fontScale="90000"/>
          </a:bodyPr>
          <a:lstStyle/>
          <a:p>
            <a:r>
              <a:rPr lang="en-US" b="1" dirty="0" smtClean="0"/>
              <a:t/>
            </a:r>
            <a:br>
              <a:rPr lang="en-US" b="1" dirty="0" smtClean="0"/>
            </a:br>
            <a:r>
              <a:rPr lang="en-US" sz="3600" b="1" dirty="0" err="1" smtClean="0"/>
              <a:t>Perbedaan</a:t>
            </a:r>
            <a:r>
              <a:rPr lang="en-US" sz="3600" b="1" dirty="0" smtClean="0"/>
              <a:t> </a:t>
            </a:r>
            <a:r>
              <a:rPr lang="en-US" sz="3600" b="1" dirty="0" err="1"/>
              <a:t>Filsafat</a:t>
            </a:r>
            <a:r>
              <a:rPr lang="en-US" sz="3600" b="1" dirty="0"/>
              <a:t> </a:t>
            </a:r>
            <a:r>
              <a:rPr lang="en-US" sz="3600" b="1" dirty="0" err="1"/>
              <a:t>Dengan</a:t>
            </a:r>
            <a:r>
              <a:rPr lang="en-US" sz="3600" b="1" dirty="0"/>
              <a:t> </a:t>
            </a:r>
            <a:r>
              <a:rPr lang="en-US" sz="3600" b="1" dirty="0" err="1"/>
              <a:t>Ilmu-Ilmu</a:t>
            </a:r>
            <a:r>
              <a:rPr lang="en-US" sz="3600" b="1" dirty="0"/>
              <a:t> </a:t>
            </a:r>
            <a:r>
              <a:rPr lang="en-US" sz="3600" b="1" dirty="0" err="1"/>
              <a:t>Tentang</a:t>
            </a:r>
            <a:r>
              <a:rPr lang="en-US" sz="3600" b="1" dirty="0"/>
              <a:t> </a:t>
            </a:r>
            <a:r>
              <a:rPr lang="en-US" sz="3600" b="1" dirty="0" err="1"/>
              <a:t>Manusia</a:t>
            </a:r>
            <a:r>
              <a:rPr lang="en-US" sz="3600" b="1" dirty="0"/>
              <a:t> </a:t>
            </a:r>
            <a:r>
              <a:rPr lang="en-US" sz="3600" b="1" dirty="0" err="1"/>
              <a:t>Lainnya</a:t>
            </a:r>
            <a:r>
              <a:rPr lang="en-US" dirty="0"/>
              <a:t/>
            </a:r>
            <a:br>
              <a:rPr lang="en-US" dirty="0"/>
            </a:br>
            <a:endParaRPr lang="id-ID" dirty="0"/>
          </a:p>
        </p:txBody>
      </p:sp>
      <p:sp>
        <p:nvSpPr>
          <p:cNvPr id="3" name="Content Placeholder 2"/>
          <p:cNvSpPr>
            <a:spLocks noGrp="1"/>
          </p:cNvSpPr>
          <p:nvPr>
            <p:ph idx="1"/>
          </p:nvPr>
        </p:nvSpPr>
        <p:spPr>
          <a:xfrm>
            <a:off x="457200" y="1214422"/>
            <a:ext cx="8229600" cy="5286412"/>
          </a:xfrm>
        </p:spPr>
        <p:txBody>
          <a:bodyPr>
            <a:normAutofit fontScale="77500" lnSpcReduction="20000"/>
          </a:bodyPr>
          <a:lstStyle/>
          <a:p>
            <a:pPr algn="just"/>
            <a:r>
              <a:rPr lang="en-US" dirty="0" err="1"/>
              <a:t>Ilmu-ilmu</a:t>
            </a:r>
            <a:r>
              <a:rPr lang="en-US" dirty="0"/>
              <a:t> </a:t>
            </a:r>
            <a:r>
              <a:rPr lang="en-US" dirty="0" err="1"/>
              <a:t>manusia</a:t>
            </a:r>
            <a:r>
              <a:rPr lang="en-US" dirty="0"/>
              <a:t> yang lain, </a:t>
            </a:r>
            <a:r>
              <a:rPr lang="en-US" dirty="0" err="1"/>
              <a:t>seperti</a:t>
            </a:r>
            <a:r>
              <a:rPr lang="en-US" dirty="0"/>
              <a:t> </a:t>
            </a:r>
            <a:r>
              <a:rPr lang="en-US" dirty="0" err="1"/>
              <a:t>misalnya</a:t>
            </a:r>
            <a:r>
              <a:rPr lang="en-US" dirty="0"/>
              <a:t> </a:t>
            </a:r>
            <a:r>
              <a:rPr lang="en-US" dirty="0" err="1"/>
              <a:t>antropologi</a:t>
            </a:r>
            <a:r>
              <a:rPr lang="en-US" dirty="0"/>
              <a:t>, </a:t>
            </a:r>
            <a:r>
              <a:rPr lang="en-US" dirty="0" err="1"/>
              <a:t>sosiologi</a:t>
            </a:r>
            <a:r>
              <a:rPr lang="en-US" dirty="0"/>
              <a:t>, </a:t>
            </a:r>
            <a:r>
              <a:rPr lang="en-US" dirty="0" err="1"/>
              <a:t>psikologi</a:t>
            </a:r>
            <a:r>
              <a:rPr lang="en-US" dirty="0"/>
              <a:t>, </a:t>
            </a:r>
            <a:r>
              <a:rPr lang="en-US" dirty="0" err="1"/>
              <a:t>juga</a:t>
            </a:r>
            <a:r>
              <a:rPr lang="en-US" dirty="0"/>
              <a:t> </a:t>
            </a:r>
            <a:r>
              <a:rPr lang="en-US" dirty="0" err="1"/>
              <a:t>menyelidiki</a:t>
            </a:r>
            <a:r>
              <a:rPr lang="en-US" dirty="0"/>
              <a:t> </a:t>
            </a:r>
            <a:r>
              <a:rPr lang="en-US" dirty="0" err="1"/>
              <a:t>manusia</a:t>
            </a:r>
            <a:r>
              <a:rPr lang="en-US" dirty="0"/>
              <a:t>. </a:t>
            </a:r>
            <a:r>
              <a:rPr lang="en-US" dirty="0" err="1"/>
              <a:t>Berdasarkan</a:t>
            </a:r>
            <a:r>
              <a:rPr lang="en-US" dirty="0"/>
              <a:t> </a:t>
            </a:r>
            <a:r>
              <a:rPr lang="en-US" dirty="0" err="1"/>
              <a:t>gejala-gejala</a:t>
            </a:r>
            <a:r>
              <a:rPr lang="en-US" dirty="0"/>
              <a:t> </a:t>
            </a:r>
            <a:r>
              <a:rPr lang="en-US" dirty="0" err="1"/>
              <a:t>dan</a:t>
            </a:r>
            <a:r>
              <a:rPr lang="en-US" dirty="0"/>
              <a:t> data-data yang </a:t>
            </a:r>
            <a:r>
              <a:rPr lang="en-US" dirty="0" err="1"/>
              <a:t>dapat</a:t>
            </a:r>
            <a:r>
              <a:rPr lang="en-US" dirty="0"/>
              <a:t> </a:t>
            </a:r>
            <a:r>
              <a:rPr lang="en-US" dirty="0" err="1"/>
              <a:t>disimpulkan</a:t>
            </a:r>
            <a:r>
              <a:rPr lang="en-US" dirty="0"/>
              <a:t> </a:t>
            </a:r>
            <a:r>
              <a:rPr lang="en-US" dirty="0" err="1"/>
              <a:t>dengan</a:t>
            </a:r>
            <a:r>
              <a:rPr lang="en-US" dirty="0"/>
              <a:t> </a:t>
            </a:r>
            <a:r>
              <a:rPr lang="en-US" dirty="0" err="1"/>
              <a:t>metode-metode</a:t>
            </a:r>
            <a:r>
              <a:rPr lang="en-US" dirty="0"/>
              <a:t> </a:t>
            </a:r>
            <a:r>
              <a:rPr lang="en-US" dirty="0" err="1"/>
              <a:t>positif</a:t>
            </a:r>
            <a:r>
              <a:rPr lang="en-US" dirty="0"/>
              <a:t>, </a:t>
            </a:r>
            <a:r>
              <a:rPr lang="en-US" dirty="0" err="1"/>
              <a:t>dirumuskan</a:t>
            </a:r>
            <a:r>
              <a:rPr lang="en-US" dirty="0"/>
              <a:t> </a:t>
            </a:r>
            <a:r>
              <a:rPr lang="en-US" dirty="0" err="1"/>
              <a:t>hukum-hukum</a:t>
            </a:r>
            <a:r>
              <a:rPr lang="en-US" dirty="0"/>
              <a:t> </a:t>
            </a:r>
            <a:r>
              <a:rPr lang="en-US" dirty="0" err="1"/>
              <a:t>tetap</a:t>
            </a:r>
            <a:r>
              <a:rPr lang="en-US" dirty="0"/>
              <a:t> </a:t>
            </a:r>
            <a:r>
              <a:rPr lang="en-US" dirty="0" err="1"/>
              <a:t>dan</a:t>
            </a:r>
            <a:r>
              <a:rPr lang="en-US" dirty="0"/>
              <a:t> </a:t>
            </a:r>
            <a:r>
              <a:rPr lang="en-US" dirty="0" err="1"/>
              <a:t>disusun</a:t>
            </a:r>
            <a:r>
              <a:rPr lang="en-US" dirty="0"/>
              <a:t> </a:t>
            </a:r>
            <a:r>
              <a:rPr lang="en-US" dirty="0" err="1"/>
              <a:t>teori-teori</a:t>
            </a:r>
            <a:r>
              <a:rPr lang="en-US" dirty="0"/>
              <a:t> </a:t>
            </a:r>
            <a:r>
              <a:rPr lang="en-US" dirty="0" err="1"/>
              <a:t>umum</a:t>
            </a:r>
            <a:r>
              <a:rPr lang="en-US" dirty="0"/>
              <a:t> yang </a:t>
            </a:r>
            <a:r>
              <a:rPr lang="en-US" dirty="0" err="1"/>
              <a:t>sungguh-sungguh</a:t>
            </a:r>
            <a:r>
              <a:rPr lang="en-US" dirty="0"/>
              <a:t> </a:t>
            </a:r>
            <a:r>
              <a:rPr lang="en-US" dirty="0" err="1"/>
              <a:t>memberikan</a:t>
            </a:r>
            <a:r>
              <a:rPr lang="en-US" dirty="0"/>
              <a:t> </a:t>
            </a:r>
            <a:r>
              <a:rPr lang="en-US" dirty="0" err="1"/>
              <a:t>pemahaman</a:t>
            </a:r>
            <a:r>
              <a:rPr lang="en-US" dirty="0"/>
              <a:t> </a:t>
            </a:r>
            <a:r>
              <a:rPr lang="en-US" dirty="0" err="1"/>
              <a:t>mengenai</a:t>
            </a:r>
            <a:r>
              <a:rPr lang="en-US" dirty="0"/>
              <a:t> </a:t>
            </a:r>
            <a:r>
              <a:rPr lang="en-US" dirty="0" err="1"/>
              <a:t>manusia</a:t>
            </a:r>
            <a:r>
              <a:rPr lang="en-US" dirty="0"/>
              <a:t> pula. </a:t>
            </a:r>
            <a:r>
              <a:rPr lang="en-US" dirty="0" err="1"/>
              <a:t>Namun</a:t>
            </a:r>
            <a:r>
              <a:rPr lang="en-US" dirty="0"/>
              <a:t>, </a:t>
            </a:r>
            <a:r>
              <a:rPr lang="en-US" dirty="0" err="1"/>
              <a:t>ilmu-ilmu</a:t>
            </a:r>
            <a:r>
              <a:rPr lang="en-US" dirty="0"/>
              <a:t> </a:t>
            </a:r>
            <a:r>
              <a:rPr lang="en-US" dirty="0" err="1"/>
              <a:t>itu</a:t>
            </a:r>
            <a:r>
              <a:rPr lang="en-US" dirty="0"/>
              <a:t> </a:t>
            </a:r>
            <a:r>
              <a:rPr lang="en-US" dirty="0" err="1"/>
              <a:t>tidak</a:t>
            </a:r>
            <a:r>
              <a:rPr lang="en-US" dirty="0"/>
              <a:t> </a:t>
            </a:r>
            <a:r>
              <a:rPr lang="en-US" dirty="0" err="1"/>
              <a:t>mengajukan</a:t>
            </a:r>
            <a:r>
              <a:rPr lang="en-US" dirty="0"/>
              <a:t> </a:t>
            </a:r>
            <a:r>
              <a:rPr lang="en-US" dirty="0" err="1"/>
              <a:t>pertanyaan</a:t>
            </a:r>
            <a:r>
              <a:rPr lang="en-US" dirty="0"/>
              <a:t> </a:t>
            </a:r>
            <a:r>
              <a:rPr lang="en-US" dirty="0" err="1"/>
              <a:t>sedalam</a:t>
            </a:r>
            <a:r>
              <a:rPr lang="en-US" dirty="0"/>
              <a:t> </a:t>
            </a:r>
            <a:r>
              <a:rPr lang="en-US" dirty="0" err="1"/>
              <a:t>seperti</a:t>
            </a:r>
            <a:r>
              <a:rPr lang="en-US" dirty="0"/>
              <a:t> </a:t>
            </a:r>
            <a:r>
              <a:rPr lang="en-US" dirty="0" err="1"/>
              <a:t>diselidiki</a:t>
            </a:r>
            <a:r>
              <a:rPr lang="en-US" dirty="0"/>
              <a:t> </a:t>
            </a:r>
            <a:r>
              <a:rPr lang="en-US" dirty="0" err="1"/>
              <a:t>di</a:t>
            </a:r>
            <a:r>
              <a:rPr lang="en-US" dirty="0"/>
              <a:t> </a:t>
            </a:r>
            <a:r>
              <a:rPr lang="en-US" dirty="0" err="1"/>
              <a:t>dalam</a:t>
            </a:r>
            <a:r>
              <a:rPr lang="en-US" dirty="0"/>
              <a:t> </a:t>
            </a:r>
            <a:r>
              <a:rPr lang="en-US" dirty="0" err="1"/>
              <a:t>filsafat</a:t>
            </a:r>
            <a:r>
              <a:rPr lang="en-US" dirty="0"/>
              <a:t>: </a:t>
            </a:r>
            <a:r>
              <a:rPr lang="en-US" dirty="0" err="1"/>
              <a:t>apakah</a:t>
            </a:r>
            <a:r>
              <a:rPr lang="en-US" dirty="0"/>
              <a:t> </a:t>
            </a:r>
            <a:r>
              <a:rPr lang="en-US" dirty="0" err="1"/>
              <a:t>manusia</a:t>
            </a:r>
            <a:r>
              <a:rPr lang="en-US" dirty="0"/>
              <a:t>, </a:t>
            </a:r>
            <a:r>
              <a:rPr lang="en-US" dirty="0" err="1"/>
              <a:t>apakah</a:t>
            </a:r>
            <a:r>
              <a:rPr lang="en-US" dirty="0"/>
              <a:t> </a:t>
            </a:r>
            <a:r>
              <a:rPr lang="en-US" dirty="0" err="1"/>
              <a:t>cinta</a:t>
            </a:r>
            <a:r>
              <a:rPr lang="en-US" dirty="0"/>
              <a:t> </a:t>
            </a:r>
            <a:r>
              <a:rPr lang="en-US" dirty="0" err="1"/>
              <a:t>kasih</a:t>
            </a:r>
            <a:r>
              <a:rPr lang="en-US" dirty="0"/>
              <a:t>, </a:t>
            </a:r>
            <a:r>
              <a:rPr lang="en-US" dirty="0" err="1"/>
              <a:t>apakah</a:t>
            </a:r>
            <a:r>
              <a:rPr lang="en-US" dirty="0"/>
              <a:t> </a:t>
            </a:r>
            <a:r>
              <a:rPr lang="en-US" dirty="0" err="1"/>
              <a:t>kebebasan</a:t>
            </a:r>
            <a:r>
              <a:rPr lang="en-US" dirty="0"/>
              <a:t>. </a:t>
            </a:r>
            <a:r>
              <a:rPr lang="en-US" dirty="0" err="1"/>
              <a:t>Ilmu-ilmu</a:t>
            </a:r>
            <a:r>
              <a:rPr lang="en-US" dirty="0"/>
              <a:t> yang lain </a:t>
            </a:r>
            <a:r>
              <a:rPr lang="en-US" dirty="0" err="1"/>
              <a:t>itu</a:t>
            </a:r>
            <a:r>
              <a:rPr lang="en-US" dirty="0"/>
              <a:t> </a:t>
            </a:r>
            <a:r>
              <a:rPr lang="en-US" dirty="0" err="1"/>
              <a:t>tidak</a:t>
            </a:r>
            <a:r>
              <a:rPr lang="en-US" dirty="0"/>
              <a:t> </a:t>
            </a:r>
            <a:r>
              <a:rPr lang="en-US" dirty="0" err="1"/>
              <a:t>mempunyai</a:t>
            </a:r>
            <a:r>
              <a:rPr lang="en-US" dirty="0"/>
              <a:t> </a:t>
            </a:r>
            <a:r>
              <a:rPr lang="en-US" dirty="0" err="1"/>
              <a:t>maksud</a:t>
            </a:r>
            <a:r>
              <a:rPr lang="en-US" dirty="0"/>
              <a:t> </a:t>
            </a:r>
            <a:r>
              <a:rPr lang="en-US" dirty="0" err="1"/>
              <a:t>menyelidiki</a:t>
            </a:r>
            <a:r>
              <a:rPr lang="en-US" dirty="0"/>
              <a:t> </a:t>
            </a:r>
            <a:r>
              <a:rPr lang="en-US" dirty="0" err="1"/>
              <a:t>aci-acian</a:t>
            </a:r>
            <a:r>
              <a:rPr lang="en-US" dirty="0"/>
              <a:t> yang paling fundamental </a:t>
            </a:r>
            <a:r>
              <a:rPr lang="en-US" dirty="0" err="1"/>
              <a:t>melainkan</a:t>
            </a:r>
            <a:r>
              <a:rPr lang="en-US" dirty="0"/>
              <a:t> </a:t>
            </a:r>
            <a:r>
              <a:rPr lang="en-US" dirty="0" err="1"/>
              <a:t>diandaikan</a:t>
            </a:r>
            <a:r>
              <a:rPr lang="en-US" dirty="0"/>
              <a:t> </a:t>
            </a:r>
            <a:r>
              <a:rPr lang="en-US" dirty="0" err="1"/>
              <a:t>saja</a:t>
            </a:r>
            <a:r>
              <a:rPr lang="en-US" dirty="0"/>
              <a:t>. </a:t>
            </a:r>
            <a:r>
              <a:rPr lang="en-US" dirty="0" err="1"/>
              <a:t>Mereka</a:t>
            </a:r>
            <a:r>
              <a:rPr lang="en-US" dirty="0"/>
              <a:t> </a:t>
            </a:r>
            <a:r>
              <a:rPr lang="en-US" dirty="0" err="1"/>
              <a:t>menyelidiki</a:t>
            </a:r>
            <a:r>
              <a:rPr lang="en-US" dirty="0"/>
              <a:t> </a:t>
            </a:r>
            <a:r>
              <a:rPr lang="en-US" dirty="0" err="1"/>
              <a:t>gejala-gejala</a:t>
            </a:r>
            <a:r>
              <a:rPr lang="en-US" dirty="0"/>
              <a:t> </a:t>
            </a:r>
            <a:r>
              <a:rPr lang="en-US" dirty="0" err="1"/>
              <a:t>itu</a:t>
            </a:r>
            <a:r>
              <a:rPr lang="en-US" dirty="0"/>
              <a:t> </a:t>
            </a:r>
            <a:r>
              <a:rPr lang="en-US" dirty="0" err="1"/>
              <a:t>dengan</a:t>
            </a:r>
            <a:r>
              <a:rPr lang="en-US" dirty="0"/>
              <a:t> </a:t>
            </a:r>
            <a:r>
              <a:rPr lang="en-US" dirty="0" err="1"/>
              <a:t>lebih</a:t>
            </a:r>
            <a:r>
              <a:rPr lang="en-US" dirty="0"/>
              <a:t> </a:t>
            </a:r>
            <a:r>
              <a:rPr lang="en-US" dirty="0" err="1"/>
              <a:t>dangkal</a:t>
            </a:r>
            <a:r>
              <a:rPr lang="en-US" dirty="0"/>
              <a:t>, </a:t>
            </a:r>
            <a:r>
              <a:rPr lang="en-US" dirty="0" err="1"/>
              <a:t>hal</a:t>
            </a:r>
            <a:r>
              <a:rPr lang="en-US" dirty="0"/>
              <a:t> </a:t>
            </a:r>
            <a:r>
              <a:rPr lang="en-US" dirty="0" err="1"/>
              <a:t>ini</a:t>
            </a:r>
            <a:r>
              <a:rPr lang="en-US" dirty="0"/>
              <a:t> </a:t>
            </a:r>
            <a:r>
              <a:rPr lang="en-US" dirty="0" err="1"/>
              <a:t>terutama</a:t>
            </a:r>
            <a:r>
              <a:rPr lang="en-US" dirty="0"/>
              <a:t> </a:t>
            </a:r>
            <a:r>
              <a:rPr lang="en-US" dirty="0" err="1"/>
              <a:t>karena</a:t>
            </a:r>
            <a:r>
              <a:rPr lang="en-US" dirty="0"/>
              <a:t> </a:t>
            </a:r>
            <a:r>
              <a:rPr lang="en-US" dirty="0" err="1"/>
              <a:t>upayanya</a:t>
            </a:r>
            <a:r>
              <a:rPr lang="en-US" dirty="0"/>
              <a:t> </a:t>
            </a:r>
            <a:r>
              <a:rPr lang="en-US" dirty="0" err="1"/>
              <a:t>untuk</a:t>
            </a:r>
            <a:r>
              <a:rPr lang="en-US" dirty="0"/>
              <a:t> </a:t>
            </a:r>
            <a:r>
              <a:rPr lang="en-US" dirty="0" err="1"/>
              <a:t>memenuhi</a:t>
            </a:r>
            <a:r>
              <a:rPr lang="en-US" dirty="0"/>
              <a:t> </a:t>
            </a:r>
            <a:r>
              <a:rPr lang="en-US" dirty="0" err="1"/>
              <a:t>kebutuhan</a:t>
            </a:r>
            <a:r>
              <a:rPr lang="en-US" dirty="0"/>
              <a:t> </a:t>
            </a:r>
            <a:r>
              <a:rPr lang="en-US" dirty="0" err="1"/>
              <a:t>praktis</a:t>
            </a:r>
            <a:r>
              <a:rPr lang="en-US" dirty="0"/>
              <a:t> </a:t>
            </a:r>
            <a:r>
              <a:rPr lang="en-US" dirty="0" err="1"/>
              <a:t>manusia</a:t>
            </a:r>
            <a:r>
              <a:rPr lang="en-US" dirty="0"/>
              <a:t>, </a:t>
            </a:r>
            <a:r>
              <a:rPr lang="en-US" dirty="0" err="1"/>
              <a:t>itulah</a:t>
            </a:r>
            <a:r>
              <a:rPr lang="en-US" dirty="0"/>
              <a:t> </a:t>
            </a:r>
            <a:r>
              <a:rPr lang="en-US" dirty="0" err="1"/>
              <a:t>sebabnya</a:t>
            </a:r>
            <a:r>
              <a:rPr lang="en-US" dirty="0"/>
              <a:t> </a:t>
            </a:r>
            <a:r>
              <a:rPr lang="en-US" dirty="0" err="1"/>
              <a:t>ilmu-ilmu</a:t>
            </a:r>
            <a:r>
              <a:rPr lang="en-US" dirty="0"/>
              <a:t> </a:t>
            </a:r>
            <a:r>
              <a:rPr lang="en-US" dirty="0" err="1"/>
              <a:t>positif</a:t>
            </a:r>
            <a:r>
              <a:rPr lang="en-US" dirty="0"/>
              <a:t> </a:t>
            </a:r>
            <a:r>
              <a:rPr lang="en-US" dirty="0" err="1"/>
              <a:t>dikatakan</a:t>
            </a:r>
            <a:r>
              <a:rPr lang="en-US" dirty="0"/>
              <a:t> </a:t>
            </a:r>
            <a:r>
              <a:rPr lang="en-US" dirty="0" err="1"/>
              <a:t>bersifat</a:t>
            </a:r>
            <a:r>
              <a:rPr lang="en-US" dirty="0"/>
              <a:t> </a:t>
            </a:r>
            <a:r>
              <a:rPr lang="en-US" dirty="0" err="1"/>
              <a:t>pragmatis</a:t>
            </a:r>
            <a:r>
              <a:rPr lang="en-US" dirty="0"/>
              <a:t>. </a:t>
            </a:r>
            <a:endParaRPr lang="id-ID"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rmAutofit fontScale="90000"/>
          </a:bodyPr>
          <a:lstStyle/>
          <a:p>
            <a:r>
              <a:rPr lang="en-US" dirty="0" err="1" smtClean="0"/>
              <a:t>Lanjutan</a:t>
            </a:r>
            <a:endParaRPr lang="id-ID" dirty="0"/>
          </a:p>
        </p:txBody>
      </p:sp>
      <p:sp>
        <p:nvSpPr>
          <p:cNvPr id="3" name="Content Placeholder 2"/>
          <p:cNvSpPr>
            <a:spLocks noGrp="1"/>
          </p:cNvSpPr>
          <p:nvPr>
            <p:ph idx="1"/>
          </p:nvPr>
        </p:nvSpPr>
        <p:spPr>
          <a:xfrm>
            <a:off x="457200" y="1071546"/>
            <a:ext cx="8229600" cy="5500726"/>
          </a:xfrm>
        </p:spPr>
        <p:txBody>
          <a:bodyPr>
            <a:normAutofit fontScale="25000" lnSpcReduction="20000"/>
          </a:bodyPr>
          <a:lstStyle/>
          <a:p>
            <a:pPr algn="just"/>
            <a:r>
              <a:rPr lang="en-US" sz="11200" dirty="0" err="1"/>
              <a:t>Ilmu</a:t>
            </a:r>
            <a:r>
              <a:rPr lang="en-US" sz="11200" dirty="0"/>
              <a:t> </a:t>
            </a:r>
            <a:r>
              <a:rPr lang="en-US" sz="11200" dirty="0" err="1"/>
              <a:t>tentang</a:t>
            </a:r>
            <a:r>
              <a:rPr lang="en-US" sz="11200" dirty="0"/>
              <a:t> </a:t>
            </a:r>
            <a:r>
              <a:rPr lang="en-US" sz="11200" dirty="0" err="1"/>
              <a:t>manusia</a:t>
            </a:r>
            <a:r>
              <a:rPr lang="en-US" sz="11200" dirty="0"/>
              <a:t> </a:t>
            </a:r>
            <a:r>
              <a:rPr lang="en-US" sz="11200" dirty="0" err="1"/>
              <a:t>membatasi</a:t>
            </a:r>
            <a:r>
              <a:rPr lang="en-US" sz="11200" dirty="0"/>
              <a:t> </a:t>
            </a:r>
            <a:r>
              <a:rPr lang="en-US" sz="11200" dirty="0" err="1"/>
              <a:t>penyelidikan</a:t>
            </a:r>
            <a:r>
              <a:rPr lang="en-US" sz="11200" dirty="0"/>
              <a:t> </a:t>
            </a:r>
            <a:r>
              <a:rPr lang="en-US" sz="11200" dirty="0" err="1"/>
              <a:t>pada</a:t>
            </a:r>
            <a:r>
              <a:rPr lang="en-US" sz="11200" dirty="0"/>
              <a:t> </a:t>
            </a:r>
            <a:r>
              <a:rPr lang="en-US" sz="11200" dirty="0" err="1"/>
              <a:t>gejala</a:t>
            </a:r>
            <a:r>
              <a:rPr lang="en-US" sz="11200" dirty="0"/>
              <a:t> </a:t>
            </a:r>
            <a:r>
              <a:rPr lang="en-US" sz="11200" dirty="0" err="1"/>
              <a:t>empiris</a:t>
            </a:r>
            <a:r>
              <a:rPr lang="en-US" sz="11200" dirty="0"/>
              <a:t>, yang </a:t>
            </a:r>
            <a:r>
              <a:rPr lang="en-US" sz="11200" dirty="0" err="1"/>
              <a:t>besifat</a:t>
            </a:r>
            <a:r>
              <a:rPr lang="en-US" sz="11200" dirty="0"/>
              <a:t> </a:t>
            </a:r>
            <a:r>
              <a:rPr lang="en-US" sz="11200" dirty="0" err="1"/>
              <a:t>observasional</a:t>
            </a:r>
            <a:r>
              <a:rPr lang="en-US" sz="11200" dirty="0"/>
              <a:t> </a:t>
            </a:r>
            <a:r>
              <a:rPr lang="en-US" sz="11200" dirty="0" err="1"/>
              <a:t>maupun</a:t>
            </a:r>
            <a:r>
              <a:rPr lang="en-US" sz="11200" dirty="0"/>
              <a:t> </a:t>
            </a:r>
            <a:r>
              <a:rPr lang="en-US" sz="11200" dirty="0" err="1"/>
              <a:t>eksperimental</a:t>
            </a:r>
            <a:r>
              <a:rPr lang="en-US" sz="11200" dirty="0"/>
              <a:t>, </a:t>
            </a:r>
            <a:r>
              <a:rPr lang="en-US" sz="11200" dirty="0" err="1"/>
              <a:t>sebaliknya</a:t>
            </a:r>
            <a:r>
              <a:rPr lang="en-US" sz="11200" dirty="0"/>
              <a:t> </a:t>
            </a:r>
            <a:r>
              <a:rPr lang="en-US" sz="11200" dirty="0" err="1"/>
              <a:t>filsafat</a:t>
            </a:r>
            <a:r>
              <a:rPr lang="en-US" sz="11200" dirty="0"/>
              <a:t> </a:t>
            </a:r>
            <a:r>
              <a:rPr lang="en-US" sz="11200" dirty="0" err="1"/>
              <a:t>manusia</a:t>
            </a:r>
            <a:r>
              <a:rPr lang="en-US" sz="11200" dirty="0"/>
              <a:t> </a:t>
            </a:r>
            <a:r>
              <a:rPr lang="en-US" sz="11200" dirty="0" err="1"/>
              <a:t>tidak</a:t>
            </a:r>
            <a:r>
              <a:rPr lang="en-US" sz="11200" dirty="0"/>
              <a:t> </a:t>
            </a:r>
            <a:r>
              <a:rPr lang="en-US" sz="11200" dirty="0" err="1"/>
              <a:t>membatasi</a:t>
            </a:r>
            <a:r>
              <a:rPr lang="en-US" sz="11200" dirty="0"/>
              <a:t> </a:t>
            </a:r>
            <a:r>
              <a:rPr lang="en-US" sz="11200" dirty="0" err="1"/>
              <a:t>diri</a:t>
            </a:r>
            <a:r>
              <a:rPr lang="en-US" sz="11200" dirty="0"/>
              <a:t>. </a:t>
            </a:r>
            <a:r>
              <a:rPr lang="en-US" sz="11200" dirty="0" err="1"/>
              <a:t>sejauh</a:t>
            </a:r>
            <a:r>
              <a:rPr lang="en-US" sz="11200" dirty="0"/>
              <a:t> </a:t>
            </a:r>
            <a:r>
              <a:rPr lang="en-US" sz="11200" dirty="0" err="1"/>
              <a:t>masih</a:t>
            </a:r>
            <a:r>
              <a:rPr lang="en-US" sz="11200" dirty="0"/>
              <a:t> </a:t>
            </a:r>
            <a:r>
              <a:rPr lang="en-US" sz="11200" dirty="0" err="1"/>
              <a:t>bahan</a:t>
            </a:r>
            <a:r>
              <a:rPr lang="en-US" sz="11200" dirty="0"/>
              <a:t> </a:t>
            </a:r>
            <a:r>
              <a:rPr lang="en-US" sz="11200" dirty="0" err="1"/>
              <a:t>kajian</a:t>
            </a:r>
            <a:r>
              <a:rPr lang="en-US" sz="11200" dirty="0"/>
              <a:t> </a:t>
            </a:r>
            <a:r>
              <a:rPr lang="en-US" sz="11200" dirty="0" err="1"/>
              <a:t>pemikiran</a:t>
            </a:r>
            <a:r>
              <a:rPr lang="en-US" sz="11200" dirty="0"/>
              <a:t> </a:t>
            </a:r>
            <a:r>
              <a:rPr lang="en-US" sz="11200" dirty="0" err="1"/>
              <a:t>tentang</a:t>
            </a:r>
            <a:r>
              <a:rPr lang="en-US" sz="11200" dirty="0"/>
              <a:t> </a:t>
            </a:r>
            <a:r>
              <a:rPr lang="en-US" sz="11200" dirty="0" err="1"/>
              <a:t>manusia</a:t>
            </a:r>
            <a:r>
              <a:rPr lang="en-US" sz="11200" dirty="0"/>
              <a:t>. </a:t>
            </a:r>
            <a:r>
              <a:rPr lang="en-US" sz="11200" dirty="0" err="1"/>
              <a:t>Ilmu</a:t>
            </a:r>
            <a:r>
              <a:rPr lang="en-US" sz="11200" dirty="0"/>
              <a:t> </a:t>
            </a:r>
            <a:r>
              <a:rPr lang="en-US" sz="11200" dirty="0" err="1"/>
              <a:t>tentang</a:t>
            </a:r>
            <a:r>
              <a:rPr lang="en-US" sz="11200" dirty="0"/>
              <a:t> </a:t>
            </a:r>
            <a:r>
              <a:rPr lang="en-US" sz="11200" dirty="0" err="1"/>
              <a:t>manusia</a:t>
            </a:r>
            <a:r>
              <a:rPr lang="en-US" sz="11200" dirty="0"/>
              <a:t>, </a:t>
            </a:r>
            <a:r>
              <a:rPr lang="en-US" sz="11200" dirty="0" err="1"/>
              <a:t>cara</a:t>
            </a:r>
            <a:r>
              <a:rPr lang="en-US" sz="11200" dirty="0"/>
              <a:t> </a:t>
            </a:r>
            <a:r>
              <a:rPr lang="en-US" sz="11200" dirty="0" err="1"/>
              <a:t>kerjanya</a:t>
            </a:r>
            <a:r>
              <a:rPr lang="en-US" sz="11200" dirty="0"/>
              <a:t> </a:t>
            </a:r>
            <a:r>
              <a:rPr lang="en-US" sz="11200" dirty="0" err="1"/>
              <a:t>fragmentaris</a:t>
            </a:r>
            <a:r>
              <a:rPr lang="en-US" sz="11200" dirty="0"/>
              <a:t>, </a:t>
            </a:r>
            <a:r>
              <a:rPr lang="en-US" sz="11200" dirty="0" err="1"/>
              <a:t>hanya</a:t>
            </a:r>
            <a:r>
              <a:rPr lang="en-US" sz="11200" dirty="0"/>
              <a:t> </a:t>
            </a:r>
            <a:r>
              <a:rPr lang="en-US" sz="11200" dirty="0" err="1"/>
              <a:t>aspek</a:t>
            </a:r>
            <a:r>
              <a:rPr lang="en-US" sz="11200" dirty="0"/>
              <a:t> </a:t>
            </a:r>
            <a:r>
              <a:rPr lang="en-US" sz="11200" dirty="0" err="1"/>
              <a:t>atau</a:t>
            </a:r>
            <a:r>
              <a:rPr lang="en-US" sz="11200" dirty="0"/>
              <a:t> </a:t>
            </a:r>
            <a:r>
              <a:rPr lang="en-US" sz="11200" dirty="0" err="1"/>
              <a:t>bagian</a:t>
            </a:r>
            <a:r>
              <a:rPr lang="en-US" sz="11200" dirty="0"/>
              <a:t> </a:t>
            </a:r>
            <a:r>
              <a:rPr lang="en-US" sz="11200" dirty="0" err="1"/>
              <a:t>tertentu</a:t>
            </a:r>
            <a:r>
              <a:rPr lang="en-US" sz="11200" dirty="0"/>
              <a:t> </a:t>
            </a:r>
            <a:r>
              <a:rPr lang="en-US" sz="11200" dirty="0" err="1"/>
              <a:t>dari</a:t>
            </a:r>
            <a:r>
              <a:rPr lang="en-US" sz="11200" dirty="0"/>
              <a:t> </a:t>
            </a:r>
            <a:r>
              <a:rPr lang="en-US" sz="11200" dirty="0" err="1"/>
              <a:t>manusia</a:t>
            </a:r>
            <a:r>
              <a:rPr lang="en-US" sz="11200" dirty="0"/>
              <a:t> yang </a:t>
            </a:r>
            <a:r>
              <a:rPr lang="en-US" sz="11200" dirty="0" err="1"/>
              <a:t>disentuh</a:t>
            </a:r>
            <a:r>
              <a:rPr lang="en-US" sz="11200" dirty="0"/>
              <a:t>. </a:t>
            </a:r>
            <a:r>
              <a:rPr lang="en-US" sz="11200" dirty="0" err="1"/>
              <a:t>Bebeda</a:t>
            </a:r>
            <a:r>
              <a:rPr lang="en-US" sz="11200" dirty="0"/>
              <a:t> </a:t>
            </a:r>
            <a:r>
              <a:rPr lang="en-US" sz="11200" dirty="0" err="1"/>
              <a:t>dengan</a:t>
            </a:r>
            <a:r>
              <a:rPr lang="en-US" sz="11200" dirty="0"/>
              <a:t> </a:t>
            </a:r>
            <a:r>
              <a:rPr lang="en-US" sz="11200" dirty="0" err="1"/>
              <a:t>filsafat</a:t>
            </a:r>
            <a:r>
              <a:rPr lang="en-US" sz="11200" dirty="0"/>
              <a:t> </a:t>
            </a:r>
            <a:r>
              <a:rPr lang="en-US" sz="11200" dirty="0" err="1"/>
              <a:t>manusia</a:t>
            </a:r>
            <a:r>
              <a:rPr lang="en-US" sz="11200" dirty="0"/>
              <a:t>, </a:t>
            </a:r>
            <a:r>
              <a:rPr lang="en-US" sz="11200" dirty="0" err="1"/>
              <a:t>filsafat</a:t>
            </a:r>
            <a:r>
              <a:rPr lang="en-US" sz="11200" dirty="0"/>
              <a:t> </a:t>
            </a:r>
            <a:r>
              <a:rPr lang="en-US" sz="11200" dirty="0" err="1"/>
              <a:t>manusia</a:t>
            </a:r>
            <a:r>
              <a:rPr lang="en-US" sz="11200" dirty="0"/>
              <a:t> </a:t>
            </a:r>
            <a:r>
              <a:rPr lang="en-US" sz="11200" dirty="0" err="1"/>
              <a:t>berusaha</a:t>
            </a:r>
            <a:r>
              <a:rPr lang="en-US" sz="11200" dirty="0"/>
              <a:t> </a:t>
            </a:r>
            <a:r>
              <a:rPr lang="en-US" sz="11200" dirty="0" err="1"/>
              <a:t>melihat</a:t>
            </a:r>
            <a:r>
              <a:rPr lang="en-US" sz="11200" dirty="0"/>
              <a:t> </a:t>
            </a:r>
            <a:r>
              <a:rPr lang="en-US" sz="11200" dirty="0" err="1"/>
              <a:t>gejala</a:t>
            </a:r>
            <a:r>
              <a:rPr lang="en-US" sz="11200" dirty="0"/>
              <a:t> </a:t>
            </a:r>
            <a:r>
              <a:rPr lang="en-US" sz="11200" dirty="0" err="1"/>
              <a:t>manusia</a:t>
            </a:r>
            <a:r>
              <a:rPr lang="en-US" sz="11200" dirty="0"/>
              <a:t> </a:t>
            </a:r>
            <a:r>
              <a:rPr lang="en-US" sz="11200" dirty="0" err="1"/>
              <a:t>secara</a:t>
            </a:r>
            <a:r>
              <a:rPr lang="en-US" sz="11200" dirty="0"/>
              <a:t> </a:t>
            </a:r>
            <a:r>
              <a:rPr lang="en-US" sz="11200" dirty="0" err="1"/>
              <a:t>utuh</a:t>
            </a:r>
            <a:r>
              <a:rPr lang="en-US" sz="11200" dirty="0"/>
              <a:t> </a:t>
            </a:r>
            <a:r>
              <a:rPr lang="en-US" sz="11200" dirty="0" err="1"/>
              <a:t>dan</a:t>
            </a:r>
            <a:r>
              <a:rPr lang="en-US" sz="11200" dirty="0"/>
              <a:t> </a:t>
            </a:r>
            <a:r>
              <a:rPr lang="en-US" sz="11200" dirty="0" err="1"/>
              <a:t>menyeluruh</a:t>
            </a:r>
            <a:r>
              <a:rPr lang="en-US" sz="11200" dirty="0"/>
              <a:t> </a:t>
            </a:r>
            <a:r>
              <a:rPr lang="en-US" sz="11200" dirty="0" err="1"/>
              <a:t>dari</a:t>
            </a:r>
            <a:r>
              <a:rPr lang="en-US" sz="11200" dirty="0"/>
              <a:t> </a:t>
            </a:r>
            <a:r>
              <a:rPr lang="en-US" sz="11200" dirty="0" err="1"/>
              <a:t>setiap</a:t>
            </a:r>
            <a:r>
              <a:rPr lang="en-US" sz="11200" dirty="0"/>
              <a:t> </a:t>
            </a:r>
            <a:r>
              <a:rPr lang="en-US" sz="11200" dirty="0" err="1"/>
              <a:t>sudut</a:t>
            </a:r>
            <a:r>
              <a:rPr lang="en-US" sz="11200" dirty="0"/>
              <a:t> </a:t>
            </a:r>
            <a:r>
              <a:rPr lang="en-US" sz="11200" dirty="0" smtClean="0"/>
              <a:t>yang </a:t>
            </a:r>
            <a:r>
              <a:rPr lang="en-US" sz="11200" dirty="0" err="1"/>
              <a:t>mungkin</a:t>
            </a:r>
            <a:r>
              <a:rPr lang="en-US" sz="11200" dirty="0"/>
              <a:t> </a:t>
            </a:r>
            <a:r>
              <a:rPr lang="en-US" sz="11200" dirty="0" err="1" smtClean="0"/>
              <a:t>dijangkau</a:t>
            </a:r>
            <a:r>
              <a:rPr lang="en-US" sz="11200" dirty="0" smtClean="0"/>
              <a:t>.</a:t>
            </a:r>
          </a:p>
          <a:p>
            <a:pPr algn="just"/>
            <a:r>
              <a:rPr lang="en-US" sz="11200" dirty="0" err="1"/>
              <a:t>Kemudian</a:t>
            </a:r>
            <a:r>
              <a:rPr lang="en-US" sz="11200" dirty="0"/>
              <a:t> yang </a:t>
            </a:r>
            <a:r>
              <a:rPr lang="en-US" sz="11200" dirty="0" err="1"/>
              <a:t>terakhir</a:t>
            </a:r>
            <a:r>
              <a:rPr lang="en-US" sz="11200" dirty="0"/>
              <a:t>, </a:t>
            </a:r>
            <a:r>
              <a:rPr lang="en-US" sz="11200" dirty="0" err="1"/>
              <a:t>jika</a:t>
            </a:r>
            <a:r>
              <a:rPr lang="en-US" sz="11200" dirty="0"/>
              <a:t> </a:t>
            </a:r>
            <a:r>
              <a:rPr lang="en-US" sz="11200" dirty="0" err="1"/>
              <a:t>ilmu-ilmu</a:t>
            </a:r>
            <a:r>
              <a:rPr lang="en-US" sz="11200" dirty="0"/>
              <a:t> </a:t>
            </a:r>
            <a:r>
              <a:rPr lang="en-US" sz="11200" dirty="0" err="1"/>
              <a:t>tentang</a:t>
            </a:r>
            <a:r>
              <a:rPr lang="en-US" sz="11200" dirty="0"/>
              <a:t> </a:t>
            </a:r>
            <a:r>
              <a:rPr lang="en-US" sz="11200" dirty="0" err="1"/>
              <a:t>manusia</a:t>
            </a:r>
            <a:r>
              <a:rPr lang="en-US" sz="11200" dirty="0"/>
              <a:t> lain </a:t>
            </a:r>
            <a:r>
              <a:rPr lang="en-US" sz="11200" dirty="0" err="1"/>
              <a:t>karena</a:t>
            </a:r>
            <a:r>
              <a:rPr lang="en-US" sz="11200" dirty="0"/>
              <a:t> </a:t>
            </a:r>
            <a:r>
              <a:rPr lang="en-US" sz="11200" dirty="0" err="1"/>
              <a:t>sifatnya</a:t>
            </a:r>
            <a:r>
              <a:rPr lang="en-US" sz="11200" dirty="0"/>
              <a:t> </a:t>
            </a:r>
            <a:r>
              <a:rPr lang="en-US" sz="11200" dirty="0" err="1"/>
              <a:t>adalah</a:t>
            </a:r>
            <a:r>
              <a:rPr lang="en-US" sz="11200" dirty="0"/>
              <a:t> </a:t>
            </a:r>
            <a:r>
              <a:rPr lang="en-US" sz="11200" dirty="0" err="1"/>
              <a:t>netral</a:t>
            </a:r>
            <a:r>
              <a:rPr lang="en-US" sz="11200" dirty="0"/>
              <a:t> </a:t>
            </a:r>
            <a:r>
              <a:rPr lang="en-US" sz="11200" dirty="0" err="1"/>
              <a:t>dan</a:t>
            </a:r>
            <a:r>
              <a:rPr lang="en-US" sz="11200" dirty="0"/>
              <a:t> </a:t>
            </a:r>
            <a:r>
              <a:rPr lang="en-US" sz="11200" dirty="0" err="1"/>
              <a:t>bebas</a:t>
            </a:r>
            <a:r>
              <a:rPr lang="en-US" sz="11200" dirty="0"/>
              <a:t> </a:t>
            </a:r>
            <a:r>
              <a:rPr lang="en-US" sz="11200" dirty="0" err="1"/>
              <a:t>nilai</a:t>
            </a:r>
            <a:r>
              <a:rPr lang="en-US" sz="11200" dirty="0"/>
              <a:t>, </a:t>
            </a:r>
            <a:r>
              <a:rPr lang="en-US" sz="11200" dirty="0" err="1"/>
              <a:t>sedang</a:t>
            </a:r>
            <a:r>
              <a:rPr lang="en-US" sz="11200" dirty="0"/>
              <a:t> </a:t>
            </a:r>
            <a:r>
              <a:rPr lang="en-US" sz="11200" dirty="0" err="1"/>
              <a:t>pada</a:t>
            </a:r>
            <a:r>
              <a:rPr lang="en-US" sz="11200" dirty="0"/>
              <a:t> </a:t>
            </a:r>
            <a:r>
              <a:rPr lang="en-US" sz="11200" dirty="0" err="1"/>
              <a:t>filsafat</a:t>
            </a:r>
            <a:r>
              <a:rPr lang="en-US" sz="11200" dirty="0"/>
              <a:t> </a:t>
            </a:r>
            <a:r>
              <a:rPr lang="en-US" sz="11200" dirty="0" err="1"/>
              <a:t>manusia</a:t>
            </a:r>
            <a:r>
              <a:rPr lang="en-US" sz="11200" dirty="0"/>
              <a:t>, </a:t>
            </a:r>
            <a:r>
              <a:rPr lang="en-US" sz="11200" dirty="0" err="1"/>
              <a:t>nilai-nilai</a:t>
            </a:r>
            <a:r>
              <a:rPr lang="en-US" sz="11200" dirty="0"/>
              <a:t>, </a:t>
            </a:r>
            <a:r>
              <a:rPr lang="en-US" sz="11200" dirty="0" err="1"/>
              <a:t>apakah</a:t>
            </a:r>
            <a:r>
              <a:rPr lang="en-US" sz="11200" dirty="0"/>
              <a:t> </a:t>
            </a:r>
            <a:r>
              <a:rPr lang="en-US" sz="11200" dirty="0" err="1"/>
              <a:t>itu</a:t>
            </a:r>
            <a:r>
              <a:rPr lang="en-US" sz="11200" dirty="0"/>
              <a:t> personal, moral, </a:t>
            </a:r>
            <a:r>
              <a:rPr lang="en-US" sz="11200" dirty="0" err="1"/>
              <a:t>sosial</a:t>
            </a:r>
            <a:r>
              <a:rPr lang="en-US" sz="11200" dirty="0"/>
              <a:t>, </a:t>
            </a:r>
            <a:r>
              <a:rPr lang="en-US" sz="11200" dirty="0" err="1"/>
              <a:t>religius</a:t>
            </a:r>
            <a:r>
              <a:rPr lang="en-US" sz="11200" dirty="0"/>
              <a:t>, </a:t>
            </a:r>
            <a:r>
              <a:rPr lang="en-US" sz="11200" dirty="0" err="1"/>
              <a:t>atau</a:t>
            </a:r>
            <a:r>
              <a:rPr lang="en-US" sz="11200" dirty="0"/>
              <a:t> </a:t>
            </a:r>
            <a:r>
              <a:rPr lang="en-US" sz="11200" dirty="0" err="1"/>
              <a:t>kemanusiaan</a:t>
            </a:r>
            <a:r>
              <a:rPr lang="en-US" sz="11200" dirty="0"/>
              <a:t>, </a:t>
            </a:r>
            <a:r>
              <a:rPr lang="en-US" sz="11200" dirty="0" err="1"/>
              <a:t>diperbolehkan</a:t>
            </a:r>
            <a:r>
              <a:rPr lang="en-US" sz="11200" dirty="0"/>
              <a:t> </a:t>
            </a:r>
            <a:r>
              <a:rPr lang="en-US" sz="11200" dirty="0" err="1"/>
              <a:t>sepanjang</a:t>
            </a:r>
            <a:r>
              <a:rPr lang="en-US" sz="11200" dirty="0"/>
              <a:t> </a:t>
            </a:r>
            <a:r>
              <a:rPr lang="en-US" sz="11200" dirty="0" err="1"/>
              <a:t>dapat</a:t>
            </a:r>
            <a:r>
              <a:rPr lang="en-US" sz="11200" dirty="0"/>
              <a:t> </a:t>
            </a:r>
            <a:r>
              <a:rPr lang="en-US" sz="11200" dirty="0" err="1"/>
              <a:t>sajikan</a:t>
            </a:r>
            <a:r>
              <a:rPr lang="en-US" sz="11200" dirty="0"/>
              <a:t> </a:t>
            </a:r>
            <a:r>
              <a:rPr lang="en-US" sz="11200" dirty="0" err="1"/>
              <a:t>dan</a:t>
            </a:r>
            <a:r>
              <a:rPr lang="en-US" sz="11200" dirty="0"/>
              <a:t> </a:t>
            </a:r>
            <a:r>
              <a:rPr lang="en-US" sz="11200" dirty="0" err="1"/>
              <a:t>dikomunikasikan</a:t>
            </a:r>
            <a:r>
              <a:rPr lang="en-US" sz="11200" dirty="0"/>
              <a:t> </a:t>
            </a:r>
            <a:r>
              <a:rPr lang="en-US" sz="11200" dirty="0" err="1"/>
              <a:t>berdasarkan</a:t>
            </a:r>
            <a:r>
              <a:rPr lang="en-US" sz="11200" dirty="0"/>
              <a:t> </a:t>
            </a:r>
            <a:r>
              <a:rPr lang="en-US" sz="11200" dirty="0" err="1"/>
              <a:t>atas</a:t>
            </a:r>
            <a:r>
              <a:rPr lang="en-US" sz="11200" dirty="0"/>
              <a:t> </a:t>
            </a:r>
            <a:r>
              <a:rPr lang="en-US" sz="11200" dirty="0" err="1"/>
              <a:t>otoritas</a:t>
            </a:r>
            <a:r>
              <a:rPr lang="en-US" sz="11200" dirty="0"/>
              <a:t> </a:t>
            </a:r>
            <a:r>
              <a:rPr lang="en-US" sz="11200" dirty="0" err="1"/>
              <a:t>rasio</a:t>
            </a:r>
            <a:r>
              <a:rPr lang="en-US" sz="11200" dirty="0"/>
              <a:t>.</a:t>
            </a:r>
            <a:br>
              <a:rPr lang="en-US" sz="11200" dirty="0"/>
            </a:br>
            <a:endParaRPr lang="en-US" sz="11200" dirty="0" smtClean="0"/>
          </a:p>
          <a:p>
            <a:pPr algn="just"/>
            <a:endParaRPr lang="en-US" sz="3300" dirty="0"/>
          </a:p>
          <a:p>
            <a:pPr algn="just">
              <a:buNone/>
            </a:pPr>
            <a:r>
              <a:rPr lang="en-US" sz="3300" dirty="0"/>
              <a:t/>
            </a:r>
            <a:br>
              <a:rPr lang="en-US" sz="3300" dirty="0"/>
            </a:br>
            <a:r>
              <a:rPr lang="en-US" sz="3300" dirty="0"/>
              <a:t/>
            </a:r>
            <a:br>
              <a:rPr lang="en-US" sz="3300" dirty="0"/>
            </a:br>
            <a:r>
              <a:rPr lang="en-US" dirty="0"/>
              <a:t/>
            </a:r>
            <a:br>
              <a:rPr lang="en-US" dirty="0"/>
            </a:br>
            <a:endParaRPr lang="id-ID"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rmAutofit fontScale="90000"/>
          </a:bodyPr>
          <a:lstStyle/>
          <a:p>
            <a:r>
              <a:rPr lang="en-US" b="1" dirty="0" smtClean="0"/>
              <a:t/>
            </a:r>
            <a:br>
              <a:rPr lang="en-US" b="1" dirty="0" smtClean="0"/>
            </a:br>
            <a:r>
              <a:rPr lang="en-US" sz="3600" b="1" dirty="0" err="1" smtClean="0"/>
              <a:t>Hubungan</a:t>
            </a:r>
            <a:r>
              <a:rPr lang="en-US" sz="3600" b="1" dirty="0" smtClean="0"/>
              <a:t> </a:t>
            </a:r>
            <a:r>
              <a:rPr lang="en-US" sz="3600" b="1" dirty="0" err="1"/>
              <a:t>Filsafat</a:t>
            </a:r>
            <a:r>
              <a:rPr lang="en-US" sz="3600" b="1" dirty="0"/>
              <a:t> </a:t>
            </a:r>
            <a:r>
              <a:rPr lang="en-US" sz="3600" b="1" dirty="0" err="1"/>
              <a:t>Manusia</a:t>
            </a:r>
            <a:r>
              <a:rPr lang="en-US" sz="3600" b="1" dirty="0"/>
              <a:t> </a:t>
            </a:r>
            <a:r>
              <a:rPr lang="en-US" sz="3600" b="1" dirty="0" err="1"/>
              <a:t>dan</a:t>
            </a:r>
            <a:r>
              <a:rPr lang="en-US" sz="3600" b="1" dirty="0"/>
              <a:t> </a:t>
            </a:r>
            <a:r>
              <a:rPr lang="en-US" sz="3600" b="1" dirty="0" err="1"/>
              <a:t>Psikologi</a:t>
            </a:r>
            <a:r>
              <a:rPr lang="en-US" dirty="0"/>
              <a:t/>
            </a:r>
            <a:br>
              <a:rPr lang="en-US" dirty="0"/>
            </a:br>
            <a:endParaRPr lang="id-ID" dirty="0"/>
          </a:p>
        </p:txBody>
      </p:sp>
      <p:sp>
        <p:nvSpPr>
          <p:cNvPr id="3" name="Content Placeholder 2"/>
          <p:cNvSpPr>
            <a:spLocks noGrp="1"/>
          </p:cNvSpPr>
          <p:nvPr>
            <p:ph idx="1"/>
          </p:nvPr>
        </p:nvSpPr>
        <p:spPr>
          <a:xfrm>
            <a:off x="457200" y="928670"/>
            <a:ext cx="8229600" cy="5214974"/>
          </a:xfrm>
        </p:spPr>
        <p:txBody>
          <a:bodyPr>
            <a:noAutofit/>
          </a:bodyPr>
          <a:lstStyle/>
          <a:p>
            <a:pPr algn="just"/>
            <a:r>
              <a:rPr lang="en-US" sz="2800" dirty="0" err="1" smtClean="0"/>
              <a:t>Filsafat</a:t>
            </a:r>
            <a:r>
              <a:rPr lang="en-US" sz="2800" dirty="0" smtClean="0"/>
              <a:t> </a:t>
            </a:r>
            <a:r>
              <a:rPr lang="en-US" sz="2800" dirty="0" err="1"/>
              <a:t>manusia</a:t>
            </a:r>
            <a:r>
              <a:rPr lang="en-US" sz="2800" dirty="0"/>
              <a:t> </a:t>
            </a:r>
            <a:r>
              <a:rPr lang="en-US" sz="2800" dirty="0" err="1"/>
              <a:t>lazimnya</a:t>
            </a:r>
            <a:r>
              <a:rPr lang="en-US" sz="2800" dirty="0"/>
              <a:t> </a:t>
            </a:r>
            <a:r>
              <a:rPr lang="en-US" sz="2800" dirty="0" err="1"/>
              <a:t>disebut</a:t>
            </a:r>
            <a:r>
              <a:rPr lang="en-US" sz="2800" dirty="0"/>
              <a:t> ”</a:t>
            </a:r>
            <a:r>
              <a:rPr lang="en-US" sz="2800" dirty="0" err="1"/>
              <a:t>psikologi</a:t>
            </a:r>
            <a:r>
              <a:rPr lang="en-US" sz="2800" dirty="0"/>
              <a:t>”. Agar </a:t>
            </a:r>
            <a:r>
              <a:rPr lang="en-US" sz="2800" dirty="0" err="1"/>
              <a:t>dibedakan</a:t>
            </a:r>
            <a:r>
              <a:rPr lang="en-US" sz="2800" dirty="0"/>
              <a:t> </a:t>
            </a:r>
            <a:r>
              <a:rPr lang="en-US" sz="2800" dirty="0" err="1"/>
              <a:t>dengan</a:t>
            </a:r>
            <a:r>
              <a:rPr lang="en-US" sz="2800" dirty="0"/>
              <a:t> </a:t>
            </a:r>
            <a:r>
              <a:rPr lang="en-US" sz="2800" dirty="0" err="1"/>
              <a:t>ilmu</a:t>
            </a:r>
            <a:r>
              <a:rPr lang="en-US" sz="2800" dirty="0"/>
              <a:t> </a:t>
            </a:r>
            <a:r>
              <a:rPr lang="en-US" sz="2800" dirty="0" err="1"/>
              <a:t>jiwa</a:t>
            </a:r>
            <a:r>
              <a:rPr lang="en-US" sz="2800" dirty="0"/>
              <a:t> </a:t>
            </a:r>
            <a:r>
              <a:rPr lang="en-US" sz="2800" dirty="0" err="1"/>
              <a:t>positif</a:t>
            </a:r>
            <a:r>
              <a:rPr lang="en-US" sz="2800" dirty="0"/>
              <a:t>, </a:t>
            </a:r>
            <a:r>
              <a:rPr lang="en-US" sz="2800" dirty="0" err="1"/>
              <a:t>maka</a:t>
            </a:r>
            <a:r>
              <a:rPr lang="en-US" sz="2800" dirty="0"/>
              <a:t> </a:t>
            </a:r>
            <a:r>
              <a:rPr lang="en-US" sz="2800" dirty="0" err="1"/>
              <a:t>diberi</a:t>
            </a:r>
            <a:r>
              <a:rPr lang="en-US" sz="2800" dirty="0"/>
              <a:t> </a:t>
            </a:r>
            <a:r>
              <a:rPr lang="en-US" sz="2800" dirty="0" err="1"/>
              <a:t>tambahan</a:t>
            </a:r>
            <a:r>
              <a:rPr lang="en-US" sz="2800" dirty="0"/>
              <a:t> </a:t>
            </a:r>
            <a:r>
              <a:rPr lang="en-US" sz="2800" dirty="0" err="1"/>
              <a:t>menjadi</a:t>
            </a:r>
            <a:r>
              <a:rPr lang="en-US" sz="2800" dirty="0"/>
              <a:t> ”</a:t>
            </a:r>
            <a:r>
              <a:rPr lang="en-US" sz="2800" dirty="0" err="1"/>
              <a:t>psikologi</a:t>
            </a:r>
            <a:r>
              <a:rPr lang="en-US" sz="2800" dirty="0"/>
              <a:t> </a:t>
            </a:r>
            <a:r>
              <a:rPr lang="en-US" sz="2800" dirty="0" err="1"/>
              <a:t>rasional</a:t>
            </a:r>
            <a:r>
              <a:rPr lang="en-US" sz="2800" dirty="0"/>
              <a:t>” </a:t>
            </a:r>
            <a:r>
              <a:rPr lang="en-US" sz="2800" dirty="0" err="1"/>
              <a:t>atau</a:t>
            </a:r>
            <a:r>
              <a:rPr lang="en-US" sz="2800" dirty="0"/>
              <a:t> ”</a:t>
            </a:r>
            <a:r>
              <a:rPr lang="en-US" sz="2800" dirty="0" err="1"/>
              <a:t>psikologi</a:t>
            </a:r>
            <a:r>
              <a:rPr lang="en-US" sz="2800" dirty="0"/>
              <a:t> </a:t>
            </a:r>
            <a:r>
              <a:rPr lang="en-US" sz="2800" dirty="0" err="1"/>
              <a:t>spekulatif</a:t>
            </a:r>
            <a:r>
              <a:rPr lang="en-US" sz="2800" dirty="0"/>
              <a:t>”, </a:t>
            </a:r>
            <a:r>
              <a:rPr lang="en-US" sz="2800" dirty="0" err="1"/>
              <a:t>atau</a:t>
            </a:r>
            <a:r>
              <a:rPr lang="en-US" sz="2800" dirty="0"/>
              <a:t> ”</a:t>
            </a:r>
            <a:r>
              <a:rPr lang="en-US" sz="2800" dirty="0" err="1"/>
              <a:t>psikologi</a:t>
            </a:r>
            <a:r>
              <a:rPr lang="en-US" sz="2800" dirty="0"/>
              <a:t> </a:t>
            </a:r>
            <a:r>
              <a:rPr lang="en-US" sz="2800" dirty="0" err="1"/>
              <a:t>metafisis</a:t>
            </a:r>
            <a:r>
              <a:rPr lang="en-US" sz="2800" dirty="0"/>
              <a:t>”. </a:t>
            </a:r>
            <a:r>
              <a:rPr lang="en-US" sz="2800" dirty="0" err="1"/>
              <a:t>Nama</a:t>
            </a:r>
            <a:r>
              <a:rPr lang="en-US" sz="2800" dirty="0"/>
              <a:t> </a:t>
            </a:r>
            <a:r>
              <a:rPr lang="en-US" sz="2800" dirty="0" err="1"/>
              <a:t>ini</a:t>
            </a:r>
            <a:r>
              <a:rPr lang="en-US" sz="2800" dirty="0"/>
              <a:t> </a:t>
            </a:r>
            <a:r>
              <a:rPr lang="en-US" sz="2800" dirty="0" err="1"/>
              <a:t>menimbulkan</a:t>
            </a:r>
            <a:r>
              <a:rPr lang="en-US" sz="2800" dirty="0"/>
              <a:t> </a:t>
            </a:r>
            <a:r>
              <a:rPr lang="en-US" sz="2800" dirty="0" err="1"/>
              <a:t>keberatan</a:t>
            </a:r>
            <a:r>
              <a:rPr lang="en-US" sz="2800" dirty="0"/>
              <a:t>, </a:t>
            </a:r>
            <a:r>
              <a:rPr lang="en-US" sz="2800" dirty="0" err="1"/>
              <a:t>karena</a:t>
            </a:r>
            <a:r>
              <a:rPr lang="en-US" sz="2800" dirty="0"/>
              <a:t> </a:t>
            </a:r>
            <a:r>
              <a:rPr lang="en-US" sz="2800" dirty="0" err="1"/>
              <a:t>tampak</a:t>
            </a:r>
            <a:r>
              <a:rPr lang="en-US" sz="2800" dirty="0"/>
              <a:t> </a:t>
            </a:r>
            <a:r>
              <a:rPr lang="en-US" sz="2800" dirty="0" err="1"/>
              <a:t>terlalu</a:t>
            </a:r>
            <a:r>
              <a:rPr lang="en-US" sz="2800" dirty="0"/>
              <a:t> </a:t>
            </a:r>
            <a:r>
              <a:rPr lang="en-US" sz="2800" dirty="0" err="1"/>
              <a:t>menekankan</a:t>
            </a:r>
            <a:r>
              <a:rPr lang="en-US" sz="2800" dirty="0"/>
              <a:t> </a:t>
            </a:r>
            <a:r>
              <a:rPr lang="en-US" sz="2800" dirty="0" err="1"/>
              <a:t>satu</a:t>
            </a:r>
            <a:r>
              <a:rPr lang="en-US" sz="2800" dirty="0"/>
              <a:t> </a:t>
            </a:r>
            <a:r>
              <a:rPr lang="en-US" sz="2800" dirty="0" err="1"/>
              <a:t>sudut</a:t>
            </a:r>
            <a:r>
              <a:rPr lang="en-US" sz="2800" dirty="0"/>
              <a:t> </a:t>
            </a:r>
            <a:r>
              <a:rPr lang="en-US" sz="2800" dirty="0" err="1"/>
              <a:t>manusia</a:t>
            </a:r>
            <a:r>
              <a:rPr lang="en-US" sz="2800" dirty="0"/>
              <a:t> </a:t>
            </a:r>
            <a:r>
              <a:rPr lang="en-US" sz="2800" dirty="0" err="1"/>
              <a:t>saja</a:t>
            </a:r>
            <a:r>
              <a:rPr lang="en-US" sz="2800" dirty="0"/>
              <a:t>, </a:t>
            </a:r>
            <a:r>
              <a:rPr lang="en-US" sz="2800" dirty="0" err="1"/>
              <a:t>yaitu</a:t>
            </a:r>
            <a:r>
              <a:rPr lang="en-US" sz="2800" dirty="0"/>
              <a:t> </a:t>
            </a:r>
            <a:r>
              <a:rPr lang="en-US" sz="2800" dirty="0" err="1"/>
              <a:t>kehidupan</a:t>
            </a:r>
            <a:r>
              <a:rPr lang="en-US" sz="2800" dirty="0"/>
              <a:t> </a:t>
            </a:r>
            <a:r>
              <a:rPr lang="en-US" sz="2800" dirty="0" err="1"/>
              <a:t>sadar</a:t>
            </a:r>
            <a:r>
              <a:rPr lang="en-US" sz="2800" dirty="0"/>
              <a:t> </a:t>
            </a:r>
            <a:r>
              <a:rPr lang="en-US" sz="2800" dirty="0" err="1"/>
              <a:t>sebab</a:t>
            </a:r>
            <a:r>
              <a:rPr lang="en-US" sz="2800" dirty="0"/>
              <a:t> psyche </a:t>
            </a:r>
            <a:r>
              <a:rPr lang="en-US" sz="2800" dirty="0" err="1"/>
              <a:t>berarti</a:t>
            </a:r>
            <a:r>
              <a:rPr lang="en-US" sz="2800" dirty="0"/>
              <a:t> ”</a:t>
            </a:r>
            <a:r>
              <a:rPr lang="en-US" sz="2800" dirty="0" err="1"/>
              <a:t>jiwa</a:t>
            </a:r>
            <a:r>
              <a:rPr lang="en-US" sz="2800" dirty="0"/>
              <a:t>”. </a:t>
            </a:r>
            <a:r>
              <a:rPr lang="en-US" sz="2800" dirty="0" err="1"/>
              <a:t>Padahal</a:t>
            </a:r>
            <a:r>
              <a:rPr lang="en-US" sz="2800" dirty="0"/>
              <a:t> </a:t>
            </a:r>
            <a:r>
              <a:rPr lang="en-US" sz="2800" dirty="0" err="1"/>
              <a:t>filsafat</a:t>
            </a:r>
            <a:r>
              <a:rPr lang="en-US" sz="2800" dirty="0"/>
              <a:t> </a:t>
            </a:r>
            <a:r>
              <a:rPr lang="en-US" sz="2800" dirty="0" err="1"/>
              <a:t>manusia</a:t>
            </a:r>
            <a:r>
              <a:rPr lang="en-US" sz="2800" dirty="0"/>
              <a:t> </a:t>
            </a:r>
            <a:r>
              <a:rPr lang="en-US" sz="2800" dirty="0" err="1"/>
              <a:t>dalam</a:t>
            </a:r>
            <a:r>
              <a:rPr lang="en-US" sz="2800" dirty="0"/>
              <a:t> </a:t>
            </a:r>
            <a:r>
              <a:rPr lang="en-US" sz="2800" dirty="0" err="1"/>
              <a:t>kerangka</a:t>
            </a:r>
            <a:r>
              <a:rPr lang="en-US" sz="2800" dirty="0"/>
              <a:t> </a:t>
            </a:r>
            <a:r>
              <a:rPr lang="en-US" sz="2800" dirty="0" err="1"/>
              <a:t>metafisik</a:t>
            </a:r>
            <a:r>
              <a:rPr lang="en-US" sz="2800" dirty="0"/>
              <a:t> </a:t>
            </a:r>
            <a:r>
              <a:rPr lang="en-US" sz="2800" dirty="0" err="1"/>
              <a:t>tentang</a:t>
            </a:r>
            <a:r>
              <a:rPr lang="en-US" sz="2800" dirty="0"/>
              <a:t> </a:t>
            </a:r>
            <a:r>
              <a:rPr lang="en-US" sz="2800" dirty="0" err="1"/>
              <a:t>manusia</a:t>
            </a:r>
            <a:r>
              <a:rPr lang="en-US" sz="2800" dirty="0"/>
              <a:t> </a:t>
            </a:r>
            <a:r>
              <a:rPr lang="en-US" sz="2800" dirty="0" err="1"/>
              <a:t>berupaya</a:t>
            </a:r>
            <a:r>
              <a:rPr lang="en-US" sz="2800" dirty="0"/>
              <a:t> </a:t>
            </a:r>
            <a:r>
              <a:rPr lang="en-US" sz="2800" dirty="0" err="1"/>
              <a:t>untuk</a:t>
            </a:r>
            <a:r>
              <a:rPr lang="en-US" sz="2800" dirty="0"/>
              <a:t> </a:t>
            </a:r>
            <a:r>
              <a:rPr lang="en-US" sz="2800" dirty="0" err="1"/>
              <a:t>mencari</a:t>
            </a:r>
            <a:r>
              <a:rPr lang="en-US" sz="2800" dirty="0"/>
              <a:t> </a:t>
            </a:r>
            <a:r>
              <a:rPr lang="en-US" sz="2800" dirty="0" err="1"/>
              <a:t>esensi</a:t>
            </a:r>
            <a:r>
              <a:rPr lang="en-US" sz="2800" dirty="0"/>
              <a:t> </a:t>
            </a:r>
            <a:r>
              <a:rPr lang="en-US" sz="2800" dirty="0" err="1"/>
              <a:t>dan</a:t>
            </a:r>
            <a:r>
              <a:rPr lang="en-US" sz="2800" dirty="0"/>
              <a:t> </a:t>
            </a:r>
            <a:r>
              <a:rPr lang="en-US" sz="2800" dirty="0" err="1"/>
              <a:t>hakikat</a:t>
            </a:r>
            <a:r>
              <a:rPr lang="en-US" sz="2800" dirty="0"/>
              <a:t> </a:t>
            </a:r>
            <a:r>
              <a:rPr lang="en-US" sz="2800" dirty="0" err="1"/>
              <a:t>manusia</a:t>
            </a:r>
            <a:r>
              <a:rPr lang="en-US" sz="2800" dirty="0"/>
              <a:t>, </a:t>
            </a:r>
            <a:r>
              <a:rPr lang="en-US" sz="2800" dirty="0" err="1"/>
              <a:t>dengan</a:t>
            </a:r>
            <a:r>
              <a:rPr lang="en-US" sz="2800" dirty="0"/>
              <a:t> </a:t>
            </a:r>
            <a:r>
              <a:rPr lang="en-US" sz="2800" dirty="0" err="1"/>
              <a:t>demikian</a:t>
            </a:r>
            <a:r>
              <a:rPr lang="en-US" sz="2800" dirty="0"/>
              <a:t> </a:t>
            </a:r>
            <a:r>
              <a:rPr lang="en-US" sz="2800" dirty="0" err="1"/>
              <a:t>filsafat</a:t>
            </a:r>
            <a:r>
              <a:rPr lang="en-US" sz="2800" dirty="0"/>
              <a:t> </a:t>
            </a:r>
            <a:r>
              <a:rPr lang="en-US" sz="2800" dirty="0" err="1"/>
              <a:t>manusia</a:t>
            </a:r>
            <a:r>
              <a:rPr lang="en-US" sz="2800" dirty="0"/>
              <a:t> </a:t>
            </a:r>
            <a:r>
              <a:rPr lang="en-US" sz="2800" dirty="0" err="1"/>
              <a:t>juga</a:t>
            </a:r>
            <a:r>
              <a:rPr lang="en-US" sz="2800" dirty="0"/>
              <a:t> </a:t>
            </a:r>
            <a:r>
              <a:rPr lang="en-US" sz="2800" dirty="0" err="1"/>
              <a:t>tidak</a:t>
            </a:r>
            <a:r>
              <a:rPr lang="en-US" sz="2800" dirty="0"/>
              <a:t> </a:t>
            </a:r>
            <a:r>
              <a:rPr lang="en-US" sz="2800" dirty="0" err="1"/>
              <a:t>boleh</a:t>
            </a:r>
            <a:r>
              <a:rPr lang="en-US" sz="2800" dirty="0"/>
              <a:t> </a:t>
            </a:r>
            <a:r>
              <a:rPr lang="en-US" sz="2800" dirty="0" err="1"/>
              <a:t>mengabaikan</a:t>
            </a:r>
            <a:r>
              <a:rPr lang="en-US" sz="2800" dirty="0"/>
              <a:t> </a:t>
            </a:r>
            <a:r>
              <a:rPr lang="en-US" sz="2800" dirty="0" err="1"/>
              <a:t>sudut</a:t>
            </a:r>
            <a:r>
              <a:rPr lang="en-US" sz="2800" dirty="0"/>
              <a:t> </a:t>
            </a:r>
            <a:r>
              <a:rPr lang="en-US" sz="2800" dirty="0" err="1"/>
              <a:t>lainnya</a:t>
            </a:r>
            <a:r>
              <a:rPr lang="en-US" sz="2800" dirty="0"/>
              <a:t> </a:t>
            </a:r>
            <a:r>
              <a:rPr lang="en-US" sz="2800" dirty="0" err="1"/>
              <a:t>tentang</a:t>
            </a:r>
            <a:r>
              <a:rPr lang="en-US" sz="2800" dirty="0"/>
              <a:t> </a:t>
            </a:r>
            <a:r>
              <a:rPr lang="en-US" sz="2900" dirty="0" err="1"/>
              <a:t>manusia</a:t>
            </a:r>
            <a:r>
              <a:rPr lang="en-US" sz="2900" dirty="0"/>
              <a:t>.</a:t>
            </a:r>
            <a:br>
              <a:rPr lang="en-US" sz="2900" dirty="0"/>
            </a:br>
            <a:endParaRPr lang="id-ID" sz="2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594"/>
          </a:xfrm>
        </p:spPr>
        <p:txBody>
          <a:bodyPr>
            <a:normAutofit fontScale="90000"/>
          </a:bodyPr>
          <a:lstStyle/>
          <a:p>
            <a:r>
              <a:rPr lang="en-US" dirty="0" err="1" smtClean="0"/>
              <a:t>Lanjutan</a:t>
            </a:r>
            <a:endParaRPr lang="id-ID" dirty="0"/>
          </a:p>
        </p:txBody>
      </p:sp>
      <p:sp>
        <p:nvSpPr>
          <p:cNvPr id="3" name="Content Placeholder 2"/>
          <p:cNvSpPr>
            <a:spLocks noGrp="1"/>
          </p:cNvSpPr>
          <p:nvPr>
            <p:ph idx="1"/>
          </p:nvPr>
        </p:nvSpPr>
        <p:spPr>
          <a:xfrm>
            <a:off x="457200" y="1071546"/>
            <a:ext cx="8229600" cy="5572164"/>
          </a:xfrm>
        </p:spPr>
        <p:txBody>
          <a:bodyPr>
            <a:normAutofit fontScale="77500" lnSpcReduction="20000"/>
          </a:bodyPr>
          <a:lstStyle/>
          <a:p>
            <a:pPr algn="just"/>
            <a:r>
              <a:rPr lang="en-US" sz="3400" dirty="0" err="1"/>
              <a:t>Psikologi</a:t>
            </a:r>
            <a:r>
              <a:rPr lang="en-US" sz="3400" dirty="0"/>
              <a:t> </a:t>
            </a:r>
            <a:r>
              <a:rPr lang="en-US" sz="3400" dirty="0" err="1"/>
              <a:t>sebagai</a:t>
            </a:r>
            <a:r>
              <a:rPr lang="en-US" sz="3400" dirty="0"/>
              <a:t> </a:t>
            </a:r>
            <a:r>
              <a:rPr lang="en-US" sz="3400" dirty="0" err="1"/>
              <a:t>imu</a:t>
            </a:r>
            <a:r>
              <a:rPr lang="en-US" sz="3400" dirty="0"/>
              <a:t> </a:t>
            </a:r>
            <a:r>
              <a:rPr lang="en-US" sz="3400" dirty="0" err="1"/>
              <a:t>tentang</a:t>
            </a:r>
            <a:r>
              <a:rPr lang="en-US" sz="3400" dirty="0"/>
              <a:t> </a:t>
            </a:r>
            <a:r>
              <a:rPr lang="en-US" sz="3400" dirty="0" err="1"/>
              <a:t>manusia</a:t>
            </a:r>
            <a:r>
              <a:rPr lang="en-US" sz="3400" dirty="0"/>
              <a:t> </a:t>
            </a:r>
            <a:r>
              <a:rPr lang="en-US" sz="3400" dirty="0" err="1"/>
              <a:t>hanya</a:t>
            </a:r>
            <a:r>
              <a:rPr lang="en-US" sz="3400" dirty="0"/>
              <a:t> </a:t>
            </a:r>
            <a:r>
              <a:rPr lang="en-US" sz="3400" dirty="0" err="1"/>
              <a:t>membicarakan</a:t>
            </a:r>
            <a:r>
              <a:rPr lang="en-US" sz="3400" dirty="0"/>
              <a:t> </a:t>
            </a:r>
            <a:r>
              <a:rPr lang="en-US" sz="3400" dirty="0" err="1"/>
              <a:t>manusia</a:t>
            </a:r>
            <a:r>
              <a:rPr lang="en-US" sz="3400" dirty="0"/>
              <a:t> </a:t>
            </a:r>
            <a:r>
              <a:rPr lang="en-US" sz="3400" dirty="0" err="1"/>
              <a:t>dalam</a:t>
            </a:r>
            <a:r>
              <a:rPr lang="en-US" sz="3400" dirty="0"/>
              <a:t> </a:t>
            </a:r>
            <a:r>
              <a:rPr lang="en-US" sz="3400" dirty="0" err="1"/>
              <a:t>satu</a:t>
            </a:r>
            <a:r>
              <a:rPr lang="en-US" sz="3400" dirty="0"/>
              <a:t> </a:t>
            </a:r>
            <a:r>
              <a:rPr lang="en-US" sz="3400" dirty="0" err="1"/>
              <a:t>sudut</a:t>
            </a:r>
            <a:r>
              <a:rPr lang="en-US" sz="3400" dirty="0"/>
              <a:t> </a:t>
            </a:r>
            <a:r>
              <a:rPr lang="en-US" sz="3400" dirty="0" err="1"/>
              <a:t>saja</a:t>
            </a:r>
            <a:r>
              <a:rPr lang="en-US" sz="3400" dirty="0"/>
              <a:t> </a:t>
            </a:r>
            <a:r>
              <a:rPr lang="en-US" sz="3400" dirty="0" err="1"/>
              <a:t>dalam</a:t>
            </a:r>
            <a:r>
              <a:rPr lang="en-US" sz="3400" dirty="0"/>
              <a:t> </a:t>
            </a:r>
            <a:r>
              <a:rPr lang="en-US" sz="3400" dirty="0" err="1"/>
              <a:t>bentuk</a:t>
            </a:r>
            <a:r>
              <a:rPr lang="en-US" sz="3400" dirty="0"/>
              <a:t> yang </a:t>
            </a:r>
            <a:r>
              <a:rPr lang="en-US" sz="3400" dirty="0" err="1"/>
              <a:t>terfragmentaris</a:t>
            </a:r>
            <a:r>
              <a:rPr lang="en-US" sz="3400" dirty="0"/>
              <a:t> (</a:t>
            </a:r>
            <a:r>
              <a:rPr lang="en-US" sz="3400" dirty="0" err="1"/>
              <a:t>bagian-bagian</a:t>
            </a:r>
            <a:r>
              <a:rPr lang="en-US" sz="3400" dirty="0"/>
              <a:t>) </a:t>
            </a:r>
            <a:r>
              <a:rPr lang="en-US" sz="3400" dirty="0" err="1"/>
              <a:t>baik</a:t>
            </a:r>
            <a:r>
              <a:rPr lang="en-US" sz="3400" dirty="0"/>
              <a:t> </a:t>
            </a:r>
            <a:r>
              <a:rPr lang="en-US" sz="3400" dirty="0" err="1"/>
              <a:t>sudut</a:t>
            </a:r>
            <a:r>
              <a:rPr lang="en-US" sz="3400" dirty="0"/>
              <a:t> </a:t>
            </a:r>
            <a:r>
              <a:rPr lang="en-US" sz="3400" dirty="0" err="1"/>
              <a:t>pandang</a:t>
            </a:r>
            <a:r>
              <a:rPr lang="en-US" sz="3400" dirty="0"/>
              <a:t> </a:t>
            </a:r>
            <a:r>
              <a:rPr lang="en-US" sz="3400" dirty="0" err="1"/>
              <a:t>maupun</a:t>
            </a:r>
            <a:r>
              <a:rPr lang="en-US" sz="3400" dirty="0"/>
              <a:t> </a:t>
            </a:r>
            <a:r>
              <a:rPr lang="en-US" sz="3400" dirty="0" err="1"/>
              <a:t>materinya</a:t>
            </a:r>
            <a:r>
              <a:rPr lang="en-US" sz="3400" dirty="0"/>
              <a:t> </a:t>
            </a:r>
            <a:r>
              <a:rPr lang="en-US" sz="3400" dirty="0" err="1"/>
              <a:t>tentang</a:t>
            </a:r>
            <a:r>
              <a:rPr lang="en-US" sz="3400" dirty="0"/>
              <a:t> </a:t>
            </a:r>
            <a:r>
              <a:rPr lang="en-US" sz="3400" dirty="0" err="1"/>
              <a:t>manusia</a:t>
            </a:r>
            <a:r>
              <a:rPr lang="en-US" sz="3400" dirty="0"/>
              <a:t>. Hal </a:t>
            </a:r>
            <a:r>
              <a:rPr lang="en-US" sz="3400" dirty="0" err="1"/>
              <a:t>itu</a:t>
            </a:r>
            <a:r>
              <a:rPr lang="en-US" sz="3400" dirty="0"/>
              <a:t> </a:t>
            </a:r>
            <a:r>
              <a:rPr lang="en-US" sz="3400" dirty="0" err="1"/>
              <a:t>menjadi</a:t>
            </a:r>
            <a:r>
              <a:rPr lang="en-US" sz="3400" dirty="0"/>
              <a:t> </a:t>
            </a:r>
            <a:r>
              <a:rPr lang="en-US" sz="3400" dirty="0" err="1"/>
              <a:t>dangkal</a:t>
            </a:r>
            <a:r>
              <a:rPr lang="en-US" sz="3400" dirty="0"/>
              <a:t> </a:t>
            </a:r>
            <a:r>
              <a:rPr lang="en-US" sz="3400" dirty="0" err="1"/>
              <a:t>jika</a:t>
            </a:r>
            <a:r>
              <a:rPr lang="en-US" sz="3400" dirty="0"/>
              <a:t> </a:t>
            </a:r>
            <a:r>
              <a:rPr lang="en-US" sz="3400" dirty="0" err="1"/>
              <a:t>dikatakan</a:t>
            </a:r>
            <a:r>
              <a:rPr lang="en-US" sz="3400" dirty="0"/>
              <a:t> </a:t>
            </a:r>
            <a:r>
              <a:rPr lang="en-US" sz="3400" dirty="0" err="1"/>
              <a:t>sebagai</a:t>
            </a:r>
            <a:r>
              <a:rPr lang="en-US" sz="3400" dirty="0"/>
              <a:t> </a:t>
            </a:r>
            <a:r>
              <a:rPr lang="en-US" sz="3400" dirty="0" err="1"/>
              <a:t>filsafat</a:t>
            </a:r>
            <a:r>
              <a:rPr lang="en-US" sz="3400" dirty="0"/>
              <a:t> </a:t>
            </a:r>
            <a:r>
              <a:rPr lang="en-US" sz="3400" dirty="0" err="1"/>
              <a:t>manusia</a:t>
            </a:r>
            <a:r>
              <a:rPr lang="en-US" sz="3400" dirty="0"/>
              <a:t> yang </a:t>
            </a:r>
            <a:r>
              <a:rPr lang="en-US" sz="3400" dirty="0" err="1"/>
              <a:t>berupaya</a:t>
            </a:r>
            <a:r>
              <a:rPr lang="en-US" sz="3400" dirty="0"/>
              <a:t> </a:t>
            </a:r>
            <a:r>
              <a:rPr lang="en-US" sz="3400" dirty="0" err="1"/>
              <a:t>mencari</a:t>
            </a:r>
            <a:r>
              <a:rPr lang="en-US" sz="3400" dirty="0"/>
              <a:t> </a:t>
            </a:r>
            <a:r>
              <a:rPr lang="en-US" sz="3400" dirty="0" err="1"/>
              <a:t>esensi</a:t>
            </a:r>
            <a:r>
              <a:rPr lang="en-US" sz="3400" dirty="0"/>
              <a:t> </a:t>
            </a:r>
            <a:r>
              <a:rPr lang="en-US" sz="3400" dirty="0" err="1"/>
              <a:t>dan</a:t>
            </a:r>
            <a:r>
              <a:rPr lang="en-US" sz="3400" dirty="0"/>
              <a:t> </a:t>
            </a:r>
            <a:r>
              <a:rPr lang="en-US" sz="3400" dirty="0" err="1"/>
              <a:t>hakikat</a:t>
            </a:r>
            <a:r>
              <a:rPr lang="en-US" sz="3400" dirty="0"/>
              <a:t> </a:t>
            </a:r>
            <a:r>
              <a:rPr lang="en-US" sz="3400" dirty="0" err="1"/>
              <a:t>manusia</a:t>
            </a:r>
            <a:r>
              <a:rPr lang="en-US" sz="3400" dirty="0"/>
              <a:t> </a:t>
            </a:r>
            <a:r>
              <a:rPr lang="en-US" sz="3400" dirty="0" err="1"/>
              <a:t>dalam</a:t>
            </a:r>
            <a:r>
              <a:rPr lang="en-US" sz="3400" dirty="0"/>
              <a:t> </a:t>
            </a:r>
            <a:r>
              <a:rPr lang="en-US" sz="3400" dirty="0" err="1"/>
              <a:t>keseluruhannya</a:t>
            </a:r>
            <a:r>
              <a:rPr lang="en-US" sz="3400" dirty="0"/>
              <a:t>, yang </a:t>
            </a:r>
            <a:r>
              <a:rPr lang="en-US" sz="3400" dirty="0" err="1"/>
              <a:t>tentu</a:t>
            </a:r>
            <a:r>
              <a:rPr lang="en-US" sz="3400" dirty="0"/>
              <a:t> </a:t>
            </a:r>
            <a:r>
              <a:rPr lang="en-US" sz="3400" dirty="0" err="1"/>
              <a:t>saja</a:t>
            </a:r>
            <a:r>
              <a:rPr lang="en-US" sz="3400" dirty="0"/>
              <a:t> </a:t>
            </a:r>
            <a:r>
              <a:rPr lang="en-US" sz="3400" dirty="0" err="1"/>
              <a:t>tidak</a:t>
            </a:r>
            <a:r>
              <a:rPr lang="en-US" sz="3400" dirty="0"/>
              <a:t> </a:t>
            </a:r>
            <a:r>
              <a:rPr lang="en-US" sz="3400" dirty="0" err="1"/>
              <a:t>cukup</a:t>
            </a:r>
            <a:r>
              <a:rPr lang="en-US" sz="3400" dirty="0"/>
              <a:t> </a:t>
            </a:r>
            <a:r>
              <a:rPr lang="en-US" sz="3400" dirty="0" err="1"/>
              <a:t>sampai</a:t>
            </a:r>
            <a:r>
              <a:rPr lang="en-US" sz="3400" dirty="0"/>
              <a:t> </a:t>
            </a:r>
            <a:r>
              <a:rPr lang="en-US" sz="3400" dirty="0" err="1"/>
              <a:t>disana</a:t>
            </a:r>
            <a:r>
              <a:rPr lang="en-US" sz="3400" dirty="0"/>
              <a:t>. </a:t>
            </a:r>
            <a:r>
              <a:rPr lang="en-US" sz="3400" dirty="0" err="1"/>
              <a:t>Misalnya</a:t>
            </a:r>
            <a:r>
              <a:rPr lang="en-US" sz="3400" dirty="0"/>
              <a:t>, </a:t>
            </a:r>
            <a:r>
              <a:rPr lang="en-US" sz="3400" dirty="0" err="1"/>
              <a:t>psikologi</a:t>
            </a:r>
            <a:r>
              <a:rPr lang="en-US" sz="3400" dirty="0"/>
              <a:t> </a:t>
            </a:r>
            <a:r>
              <a:rPr lang="en-US" sz="3400" dirty="0" err="1"/>
              <a:t>eksperimental</a:t>
            </a:r>
            <a:r>
              <a:rPr lang="en-US" sz="3400" dirty="0"/>
              <a:t> </a:t>
            </a:r>
            <a:r>
              <a:rPr lang="en-US" sz="3400" dirty="0" err="1"/>
              <a:t>menelaah</a:t>
            </a:r>
            <a:r>
              <a:rPr lang="en-US" sz="3400" dirty="0"/>
              <a:t> </a:t>
            </a:r>
            <a:r>
              <a:rPr lang="en-US" sz="3400" dirty="0" err="1"/>
              <a:t>reaksi</a:t>
            </a:r>
            <a:r>
              <a:rPr lang="en-US" sz="3400" dirty="0"/>
              <a:t> </a:t>
            </a:r>
            <a:r>
              <a:rPr lang="en-US" sz="3400" dirty="0" err="1"/>
              <a:t>mata</a:t>
            </a:r>
            <a:r>
              <a:rPr lang="en-US" sz="3400" dirty="0"/>
              <a:t>, </a:t>
            </a:r>
            <a:r>
              <a:rPr lang="en-US" sz="3400" dirty="0" err="1"/>
              <a:t>daya</a:t>
            </a:r>
            <a:r>
              <a:rPr lang="en-US" sz="3400" dirty="0"/>
              <a:t> </a:t>
            </a:r>
            <a:r>
              <a:rPr lang="en-US" sz="3400" dirty="0" err="1"/>
              <a:t>ingatan</a:t>
            </a:r>
            <a:r>
              <a:rPr lang="en-US" sz="3400" dirty="0"/>
              <a:t>, </a:t>
            </a:r>
            <a:r>
              <a:rPr lang="en-US" sz="3400" dirty="0" err="1"/>
              <a:t>kemampuan</a:t>
            </a:r>
            <a:r>
              <a:rPr lang="en-US" sz="3400" dirty="0"/>
              <a:t> </a:t>
            </a:r>
            <a:r>
              <a:rPr lang="en-US" sz="3400" dirty="0" err="1"/>
              <a:t>belajar</a:t>
            </a:r>
            <a:r>
              <a:rPr lang="en-US" sz="3400" dirty="0"/>
              <a:t>; </a:t>
            </a:r>
            <a:r>
              <a:rPr lang="en-US" sz="3400" dirty="0" err="1"/>
              <a:t>dalam</a:t>
            </a:r>
            <a:r>
              <a:rPr lang="en-US" sz="3400" dirty="0"/>
              <a:t> </a:t>
            </a:r>
            <a:r>
              <a:rPr lang="en-US" sz="3400" dirty="0" err="1"/>
              <a:t>ilmu</a:t>
            </a:r>
            <a:r>
              <a:rPr lang="en-US" sz="3400" dirty="0"/>
              <a:t> </a:t>
            </a:r>
            <a:r>
              <a:rPr lang="en-US" sz="3400" dirty="0" err="1"/>
              <a:t>hayat</a:t>
            </a:r>
            <a:r>
              <a:rPr lang="en-US" sz="3400" dirty="0"/>
              <a:t>, </a:t>
            </a:r>
            <a:r>
              <a:rPr lang="en-US" sz="3400" dirty="0" err="1"/>
              <a:t>senyuman</a:t>
            </a:r>
            <a:r>
              <a:rPr lang="en-US" sz="3400" dirty="0"/>
              <a:t> </a:t>
            </a:r>
            <a:r>
              <a:rPr lang="en-US" sz="3400" dirty="0" err="1"/>
              <a:t>diterangkan</a:t>
            </a:r>
            <a:r>
              <a:rPr lang="en-US" sz="3400" dirty="0"/>
              <a:t> </a:t>
            </a:r>
            <a:r>
              <a:rPr lang="en-US" sz="3400" dirty="0" err="1"/>
              <a:t>sebagai</a:t>
            </a:r>
            <a:r>
              <a:rPr lang="en-US" sz="3400" dirty="0"/>
              <a:t> </a:t>
            </a:r>
            <a:r>
              <a:rPr lang="en-US" sz="3400" dirty="0" err="1"/>
              <a:t>gerak</a:t>
            </a:r>
            <a:r>
              <a:rPr lang="en-US" sz="3400" dirty="0"/>
              <a:t> </a:t>
            </a:r>
            <a:r>
              <a:rPr lang="en-US" sz="3400" dirty="0" err="1"/>
              <a:t>otot</a:t>
            </a:r>
            <a:r>
              <a:rPr lang="en-US" sz="3400" dirty="0"/>
              <a:t>; </a:t>
            </a:r>
            <a:r>
              <a:rPr lang="en-US" sz="3400" dirty="0" err="1"/>
              <a:t>psikologi</a:t>
            </a:r>
            <a:r>
              <a:rPr lang="en-US" sz="3400" dirty="0"/>
              <a:t> </a:t>
            </a:r>
            <a:r>
              <a:rPr lang="en-US" sz="3400" dirty="0" err="1"/>
              <a:t>klinis</a:t>
            </a:r>
            <a:r>
              <a:rPr lang="en-US" sz="3400" dirty="0"/>
              <a:t> </a:t>
            </a:r>
            <a:r>
              <a:rPr lang="en-US" sz="3400" dirty="0" err="1"/>
              <a:t>mempelajari</a:t>
            </a:r>
            <a:r>
              <a:rPr lang="en-US" sz="3400" dirty="0"/>
              <a:t> </a:t>
            </a:r>
            <a:r>
              <a:rPr lang="en-US" sz="3400" dirty="0" err="1"/>
              <a:t>proses-proses</a:t>
            </a:r>
            <a:r>
              <a:rPr lang="en-US" sz="3400" dirty="0"/>
              <a:t> </a:t>
            </a:r>
            <a:r>
              <a:rPr lang="en-US" sz="3400" dirty="0" err="1"/>
              <a:t>dan</a:t>
            </a:r>
            <a:r>
              <a:rPr lang="en-US" sz="3400" dirty="0"/>
              <a:t> </a:t>
            </a:r>
            <a:r>
              <a:rPr lang="en-US" sz="3400" dirty="0" err="1"/>
              <a:t>bidang-bidang</a:t>
            </a:r>
            <a:r>
              <a:rPr lang="en-US" sz="3400" dirty="0"/>
              <a:t> </a:t>
            </a:r>
            <a:r>
              <a:rPr lang="en-US" sz="3400" dirty="0" err="1"/>
              <a:t>kesadaran</a:t>
            </a:r>
            <a:r>
              <a:rPr lang="en-US" sz="3400" dirty="0"/>
              <a:t> </a:t>
            </a:r>
            <a:r>
              <a:rPr lang="en-US" sz="3400" dirty="0" err="1"/>
              <a:t>manusia</a:t>
            </a:r>
            <a:r>
              <a:rPr lang="en-US" sz="3400" dirty="0"/>
              <a:t>. </a:t>
            </a:r>
            <a:r>
              <a:rPr lang="en-US" sz="3400" dirty="0" err="1"/>
              <a:t>Oleh</a:t>
            </a:r>
            <a:r>
              <a:rPr lang="en-US" sz="3400" dirty="0"/>
              <a:t> </a:t>
            </a:r>
            <a:r>
              <a:rPr lang="en-US" sz="3400" dirty="0" err="1"/>
              <a:t>sebab</a:t>
            </a:r>
            <a:r>
              <a:rPr lang="en-US" sz="3400" dirty="0"/>
              <a:t> </a:t>
            </a:r>
            <a:r>
              <a:rPr lang="en-US" sz="3400" dirty="0" err="1"/>
              <a:t>itu</a:t>
            </a:r>
            <a:r>
              <a:rPr lang="en-US" sz="3400" dirty="0"/>
              <a:t>, </a:t>
            </a:r>
            <a:r>
              <a:rPr lang="en-US" sz="3400" dirty="0" err="1"/>
              <a:t>konsep-konsep</a:t>
            </a:r>
            <a:r>
              <a:rPr lang="en-US" sz="3400" dirty="0"/>
              <a:t> </a:t>
            </a:r>
            <a:r>
              <a:rPr lang="en-US" sz="3400" dirty="0" err="1"/>
              <a:t>dan</a:t>
            </a:r>
            <a:r>
              <a:rPr lang="en-US" sz="3400" dirty="0"/>
              <a:t> </a:t>
            </a:r>
            <a:r>
              <a:rPr lang="en-US" sz="3400" dirty="0" err="1"/>
              <a:t>istilah-istilah</a:t>
            </a:r>
            <a:r>
              <a:rPr lang="en-US" sz="3400" dirty="0"/>
              <a:t> yang </a:t>
            </a:r>
            <a:r>
              <a:rPr lang="en-US" sz="3400" dirty="0" err="1"/>
              <a:t>dipakainya</a:t>
            </a:r>
            <a:r>
              <a:rPr lang="en-US" sz="3400" dirty="0"/>
              <a:t> </a:t>
            </a:r>
            <a:r>
              <a:rPr lang="en-US" sz="3400" dirty="0" err="1"/>
              <a:t>juga</a:t>
            </a:r>
            <a:r>
              <a:rPr lang="en-US" sz="3400" dirty="0"/>
              <a:t> </a:t>
            </a:r>
            <a:r>
              <a:rPr lang="en-US" sz="3400" dirty="0" err="1"/>
              <a:t>tidak</a:t>
            </a:r>
            <a:r>
              <a:rPr lang="en-US" sz="3400" dirty="0"/>
              <a:t> </a:t>
            </a:r>
            <a:r>
              <a:rPr lang="en-US" sz="3400" dirty="0" err="1"/>
              <a:t>diteliti</a:t>
            </a:r>
            <a:r>
              <a:rPr lang="en-US" sz="3400" dirty="0"/>
              <a:t> </a:t>
            </a:r>
            <a:r>
              <a:rPr lang="en-US" sz="3400" dirty="0" err="1"/>
              <a:t>sampai</a:t>
            </a:r>
            <a:r>
              <a:rPr lang="en-US" sz="3400" dirty="0"/>
              <a:t> </a:t>
            </a:r>
            <a:r>
              <a:rPr lang="en-US" sz="3400" dirty="0" err="1"/>
              <a:t>pada</a:t>
            </a:r>
            <a:r>
              <a:rPr lang="en-US" sz="3400" dirty="0"/>
              <a:t> </a:t>
            </a:r>
            <a:r>
              <a:rPr lang="en-US" sz="3400" dirty="0" err="1"/>
              <a:t>akarnya</a:t>
            </a:r>
            <a:r>
              <a:rPr lang="en-US" sz="3400" dirty="0"/>
              <a:t> </a:t>
            </a:r>
            <a:r>
              <a:rPr lang="en-US" sz="3400" dirty="0" err="1"/>
              <a:t>tetapi</a:t>
            </a:r>
            <a:r>
              <a:rPr lang="en-US" sz="3400" dirty="0"/>
              <a:t> </a:t>
            </a:r>
            <a:r>
              <a:rPr lang="en-US" sz="3400" dirty="0" err="1"/>
              <a:t>diartikan</a:t>
            </a:r>
            <a:r>
              <a:rPr lang="en-US" sz="3400" dirty="0"/>
              <a:t> </a:t>
            </a:r>
            <a:r>
              <a:rPr lang="en-US" sz="3400" dirty="0" err="1"/>
              <a:t>sesuai</a:t>
            </a:r>
            <a:r>
              <a:rPr lang="en-US" sz="3400" dirty="0"/>
              <a:t> </a:t>
            </a:r>
            <a:r>
              <a:rPr lang="en-US" sz="3400" dirty="0" err="1"/>
              <a:t>dengan</a:t>
            </a:r>
            <a:r>
              <a:rPr lang="en-US" sz="3400" dirty="0"/>
              <a:t> </a:t>
            </a:r>
            <a:r>
              <a:rPr lang="en-US" sz="3400" dirty="0" err="1"/>
              <a:t>pemahaman</a:t>
            </a:r>
            <a:r>
              <a:rPr lang="en-US" sz="3400" dirty="0"/>
              <a:t> </a:t>
            </a:r>
            <a:r>
              <a:rPr lang="en-US" sz="3400" dirty="0" err="1"/>
              <a:t>pada</a:t>
            </a:r>
            <a:r>
              <a:rPr lang="en-US" sz="3400" dirty="0"/>
              <a:t> </a:t>
            </a:r>
            <a:r>
              <a:rPr lang="en-US" sz="3400" dirty="0" err="1"/>
              <a:t>taraf</a:t>
            </a:r>
            <a:r>
              <a:rPr lang="en-US" sz="3400" dirty="0"/>
              <a:t> </a:t>
            </a:r>
            <a:r>
              <a:rPr lang="en-US" sz="3400" dirty="0" err="1"/>
              <a:t>ilmu</a:t>
            </a:r>
            <a:r>
              <a:rPr lang="en-US" sz="3400" dirty="0"/>
              <a:t> </a:t>
            </a:r>
            <a:r>
              <a:rPr lang="en-US" sz="3400" dirty="0" err="1"/>
              <a:t>itu</a:t>
            </a:r>
            <a:r>
              <a:rPr lang="en-US" sz="3400" dirty="0"/>
              <a:t> </a:t>
            </a:r>
            <a:r>
              <a:rPr lang="en-US" sz="3400" dirty="0" err="1"/>
              <a:t>sendiri</a:t>
            </a:r>
            <a:r>
              <a:rPr lang="en-US" sz="3400" dirty="0"/>
              <a:t>.</a:t>
            </a:r>
            <a:r>
              <a:rPr lang="en-US" dirty="0"/>
              <a:t/>
            </a:r>
            <a:br>
              <a:rPr lang="en-US" dirty="0"/>
            </a:br>
            <a:r>
              <a:rPr lang="en-US" dirty="0"/>
              <a:t/>
            </a:r>
            <a:br>
              <a:rPr lang="en-US" dirty="0"/>
            </a:br>
            <a:endParaRPr lang="id-ID"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txBody>
          <a:bodyPr>
            <a:normAutofit fontScale="90000"/>
          </a:bodyPr>
          <a:lstStyle/>
          <a:p>
            <a:r>
              <a:rPr lang="en-US" dirty="0" err="1" smtClean="0"/>
              <a:t>Lanjutan</a:t>
            </a:r>
            <a:endParaRPr lang="id-ID" dirty="0"/>
          </a:p>
        </p:txBody>
      </p:sp>
      <p:sp>
        <p:nvSpPr>
          <p:cNvPr id="3" name="Content Placeholder 2"/>
          <p:cNvSpPr>
            <a:spLocks noGrp="1"/>
          </p:cNvSpPr>
          <p:nvPr>
            <p:ph idx="1"/>
          </p:nvPr>
        </p:nvSpPr>
        <p:spPr>
          <a:xfrm>
            <a:off x="457200" y="1071546"/>
            <a:ext cx="8229600" cy="5000660"/>
          </a:xfrm>
        </p:spPr>
        <p:txBody>
          <a:bodyPr>
            <a:normAutofit fontScale="85000" lnSpcReduction="20000"/>
          </a:bodyPr>
          <a:lstStyle/>
          <a:p>
            <a:pPr algn="just"/>
            <a:r>
              <a:rPr lang="en-US" sz="3300" dirty="0" err="1"/>
              <a:t>Filsafat</a:t>
            </a:r>
            <a:r>
              <a:rPr lang="en-US" sz="3300" dirty="0"/>
              <a:t> </a:t>
            </a:r>
            <a:r>
              <a:rPr lang="en-US" sz="3300" dirty="0" err="1"/>
              <a:t>manusia</a:t>
            </a:r>
            <a:r>
              <a:rPr lang="en-US" sz="3300" dirty="0"/>
              <a:t> </a:t>
            </a:r>
            <a:r>
              <a:rPr lang="en-US" sz="3300" dirty="0" err="1"/>
              <a:t>karena</a:t>
            </a:r>
            <a:r>
              <a:rPr lang="en-US" sz="3300" dirty="0"/>
              <a:t> </a:t>
            </a:r>
            <a:r>
              <a:rPr lang="en-US" sz="3300" dirty="0" err="1"/>
              <a:t>upayanya</a:t>
            </a:r>
            <a:r>
              <a:rPr lang="en-US" sz="3300" dirty="0"/>
              <a:t> yang </a:t>
            </a:r>
            <a:r>
              <a:rPr lang="en-US" sz="3300" dirty="0" err="1"/>
              <a:t>komprehensip</a:t>
            </a:r>
            <a:r>
              <a:rPr lang="en-US" sz="3300" dirty="0"/>
              <a:t> </a:t>
            </a:r>
            <a:r>
              <a:rPr lang="en-US" sz="3300" dirty="0" err="1"/>
              <a:t>dalam</a:t>
            </a:r>
            <a:r>
              <a:rPr lang="en-US" sz="3300" dirty="0"/>
              <a:t> </a:t>
            </a:r>
            <a:r>
              <a:rPr lang="en-US" sz="3300" dirty="0" err="1"/>
              <a:t>memahami</a:t>
            </a:r>
            <a:r>
              <a:rPr lang="en-US" sz="3300" dirty="0"/>
              <a:t> </a:t>
            </a:r>
            <a:r>
              <a:rPr lang="en-US" sz="3300" dirty="0" err="1"/>
              <a:t>manusia</a:t>
            </a:r>
            <a:r>
              <a:rPr lang="en-US" sz="3300" dirty="0"/>
              <a:t> </a:t>
            </a:r>
            <a:r>
              <a:rPr lang="en-US" sz="3300" dirty="0" err="1"/>
              <a:t>dengan</a:t>
            </a:r>
            <a:r>
              <a:rPr lang="en-US" sz="3300" dirty="0"/>
              <a:t> </a:t>
            </a:r>
            <a:r>
              <a:rPr lang="en-US" sz="3300" dirty="0" err="1"/>
              <a:t>demikian</a:t>
            </a:r>
            <a:r>
              <a:rPr lang="en-US" sz="3300" dirty="0"/>
              <a:t> </a:t>
            </a:r>
            <a:r>
              <a:rPr lang="en-US" sz="3300" dirty="0" err="1"/>
              <a:t>dapat</a:t>
            </a:r>
            <a:r>
              <a:rPr lang="en-US" sz="3300" dirty="0"/>
              <a:t> </a:t>
            </a:r>
            <a:r>
              <a:rPr lang="en-US" sz="3300" dirty="0" err="1"/>
              <a:t>memberi</a:t>
            </a:r>
            <a:r>
              <a:rPr lang="en-US" sz="3300" dirty="0"/>
              <a:t> insight </a:t>
            </a:r>
            <a:r>
              <a:rPr lang="en-US" sz="3300" dirty="0" err="1"/>
              <a:t>kepada</a:t>
            </a:r>
            <a:r>
              <a:rPr lang="en-US" sz="3300" dirty="0"/>
              <a:t> </a:t>
            </a:r>
            <a:r>
              <a:rPr lang="en-US" sz="3300" dirty="0" err="1"/>
              <a:t>perkembangan</a:t>
            </a:r>
            <a:r>
              <a:rPr lang="en-US" sz="3300" dirty="0"/>
              <a:t> </a:t>
            </a:r>
            <a:r>
              <a:rPr lang="en-US" sz="3300" dirty="0" err="1"/>
              <a:t>ilmu-ilmu</a:t>
            </a:r>
            <a:r>
              <a:rPr lang="en-US" sz="3300" dirty="0"/>
              <a:t> </a:t>
            </a:r>
            <a:r>
              <a:rPr lang="en-US" sz="3300" dirty="0" err="1"/>
              <a:t>positif</a:t>
            </a:r>
            <a:r>
              <a:rPr lang="en-US" sz="3300" dirty="0"/>
              <a:t> </a:t>
            </a:r>
            <a:r>
              <a:rPr lang="en-US" sz="3300" dirty="0" err="1"/>
              <a:t>tentang</a:t>
            </a:r>
            <a:r>
              <a:rPr lang="en-US" sz="3300" dirty="0"/>
              <a:t> </a:t>
            </a:r>
            <a:r>
              <a:rPr lang="en-US" sz="3300" dirty="0" err="1"/>
              <a:t>manusia</a:t>
            </a:r>
            <a:r>
              <a:rPr lang="en-US" sz="3300" dirty="0"/>
              <a:t> </a:t>
            </a:r>
            <a:r>
              <a:rPr lang="en-US" sz="3300" dirty="0" err="1"/>
              <a:t>termasuk</a:t>
            </a:r>
            <a:r>
              <a:rPr lang="en-US" sz="3300" dirty="0"/>
              <a:t> </a:t>
            </a:r>
            <a:r>
              <a:rPr lang="en-US" sz="3300" dirty="0" err="1"/>
              <a:t>psikologi</a:t>
            </a:r>
            <a:r>
              <a:rPr lang="en-US" sz="3300" dirty="0"/>
              <a:t> </a:t>
            </a:r>
            <a:r>
              <a:rPr lang="en-US" sz="3300" dirty="0" err="1"/>
              <a:t>untuk</a:t>
            </a:r>
            <a:r>
              <a:rPr lang="en-US" sz="3300" dirty="0"/>
              <a:t> </a:t>
            </a:r>
            <a:r>
              <a:rPr lang="en-US" sz="3300" dirty="0" err="1"/>
              <a:t>mengambil</a:t>
            </a:r>
            <a:r>
              <a:rPr lang="en-US" sz="3300" dirty="0"/>
              <a:t> spirit-spirit </a:t>
            </a:r>
            <a:r>
              <a:rPr lang="en-US" sz="3300" dirty="0" err="1"/>
              <a:t>baru</a:t>
            </a:r>
            <a:r>
              <a:rPr lang="en-US" sz="3300" dirty="0"/>
              <a:t> </a:t>
            </a:r>
            <a:r>
              <a:rPr lang="en-US" sz="3300" dirty="0" err="1"/>
              <a:t>dari</a:t>
            </a:r>
            <a:r>
              <a:rPr lang="en-US" sz="3300" dirty="0"/>
              <a:t> </a:t>
            </a:r>
            <a:r>
              <a:rPr lang="en-US" sz="3300" dirty="0" err="1"/>
              <a:t>spekulasi</a:t>
            </a:r>
            <a:r>
              <a:rPr lang="en-US" sz="3300" dirty="0"/>
              <a:t> </a:t>
            </a:r>
            <a:r>
              <a:rPr lang="en-US" sz="3300" dirty="0" err="1"/>
              <a:t>filsafat</a:t>
            </a:r>
            <a:r>
              <a:rPr lang="en-US" sz="3300" dirty="0"/>
              <a:t> yang </a:t>
            </a:r>
            <a:r>
              <a:rPr lang="en-US" sz="3300" dirty="0" err="1"/>
              <a:t>menembus</a:t>
            </a:r>
            <a:r>
              <a:rPr lang="en-US" sz="3300" dirty="0"/>
              <a:t> </a:t>
            </a:r>
            <a:r>
              <a:rPr lang="en-US" sz="3300" dirty="0" err="1"/>
              <a:t>berbagai</a:t>
            </a:r>
            <a:r>
              <a:rPr lang="en-US" sz="3300" dirty="0"/>
              <a:t> </a:t>
            </a:r>
            <a:r>
              <a:rPr lang="en-US" sz="3300" dirty="0" err="1"/>
              <a:t>celah</a:t>
            </a:r>
            <a:r>
              <a:rPr lang="en-US" sz="3300" dirty="0"/>
              <a:t> </a:t>
            </a:r>
            <a:r>
              <a:rPr lang="en-US" sz="3300" dirty="0" err="1"/>
              <a:t>dan</a:t>
            </a:r>
            <a:r>
              <a:rPr lang="en-US" sz="3300" dirty="0"/>
              <a:t> </a:t>
            </a:r>
            <a:r>
              <a:rPr lang="en-US" sz="3300" dirty="0" err="1"/>
              <a:t>sudut</a:t>
            </a:r>
            <a:r>
              <a:rPr lang="en-US" sz="3300" dirty="0"/>
              <a:t> yang </a:t>
            </a:r>
            <a:r>
              <a:rPr lang="en-US" sz="3300" dirty="0" err="1"/>
              <a:t>kabur</a:t>
            </a:r>
            <a:r>
              <a:rPr lang="en-US" sz="3300" dirty="0"/>
              <a:t> </a:t>
            </a:r>
            <a:r>
              <a:rPr lang="en-US" sz="3300" dirty="0" err="1"/>
              <a:t>pada</a:t>
            </a:r>
            <a:r>
              <a:rPr lang="en-US" sz="3300" dirty="0"/>
              <a:t> </a:t>
            </a:r>
            <a:r>
              <a:rPr lang="en-US" sz="3300" dirty="0" err="1"/>
              <a:t>batas-batas</a:t>
            </a:r>
            <a:r>
              <a:rPr lang="en-US" sz="3300" dirty="0"/>
              <a:t> </a:t>
            </a:r>
            <a:r>
              <a:rPr lang="en-US" sz="3300" dirty="0" err="1"/>
              <a:t>ilmu-ilmu</a:t>
            </a:r>
            <a:r>
              <a:rPr lang="en-US" sz="3300" dirty="0"/>
              <a:t> </a:t>
            </a:r>
            <a:r>
              <a:rPr lang="en-US" sz="3300" dirty="0" err="1"/>
              <a:t>positif</a:t>
            </a:r>
            <a:r>
              <a:rPr lang="en-US" sz="3300" dirty="0"/>
              <a:t> </a:t>
            </a:r>
            <a:r>
              <a:rPr lang="en-US" sz="3300" dirty="0" err="1"/>
              <a:t>tentang</a:t>
            </a:r>
            <a:r>
              <a:rPr lang="en-US" sz="3300" dirty="0"/>
              <a:t> </a:t>
            </a:r>
            <a:r>
              <a:rPr lang="en-US" sz="3300" dirty="0" err="1"/>
              <a:t>manusia</a:t>
            </a:r>
            <a:r>
              <a:rPr lang="en-US" sz="3300" dirty="0"/>
              <a:t>. </a:t>
            </a:r>
            <a:r>
              <a:rPr lang="en-US" sz="3300" dirty="0" err="1"/>
              <a:t>Sebaliknya</a:t>
            </a:r>
            <a:r>
              <a:rPr lang="en-US" sz="3300" dirty="0"/>
              <a:t>, </a:t>
            </a:r>
            <a:r>
              <a:rPr lang="en-US" sz="3300" dirty="0" err="1"/>
              <a:t>upaya</a:t>
            </a:r>
            <a:r>
              <a:rPr lang="en-US" sz="3300" dirty="0"/>
              <a:t> </a:t>
            </a:r>
            <a:r>
              <a:rPr lang="en-US" sz="3300" dirty="0" err="1"/>
              <a:t>filsafat</a:t>
            </a:r>
            <a:r>
              <a:rPr lang="en-US" sz="3300" dirty="0"/>
              <a:t> </a:t>
            </a:r>
            <a:r>
              <a:rPr lang="en-US" sz="3300" dirty="0" err="1"/>
              <a:t>manusia</a:t>
            </a:r>
            <a:r>
              <a:rPr lang="en-US" sz="3300" dirty="0"/>
              <a:t> </a:t>
            </a:r>
            <a:r>
              <a:rPr lang="en-US" sz="3300" dirty="0" err="1"/>
              <a:t>untuk</a:t>
            </a:r>
            <a:r>
              <a:rPr lang="en-US" sz="3300" dirty="0"/>
              <a:t> </a:t>
            </a:r>
            <a:r>
              <a:rPr lang="en-US" sz="3300" dirty="0" err="1"/>
              <a:t>mencari</a:t>
            </a:r>
            <a:r>
              <a:rPr lang="en-US" sz="3300" dirty="0"/>
              <a:t> </a:t>
            </a:r>
            <a:r>
              <a:rPr lang="en-US" sz="3300" dirty="0" err="1"/>
              <a:t>kedalaman</a:t>
            </a:r>
            <a:r>
              <a:rPr lang="en-US" sz="3300" dirty="0"/>
              <a:t> </a:t>
            </a:r>
            <a:r>
              <a:rPr lang="en-US" sz="3300" dirty="0" err="1"/>
              <a:t>hakikat</a:t>
            </a:r>
            <a:r>
              <a:rPr lang="en-US" sz="3300" dirty="0"/>
              <a:t> </a:t>
            </a:r>
            <a:r>
              <a:rPr lang="en-US" sz="3300" dirty="0" err="1"/>
              <a:t>manusia</a:t>
            </a:r>
            <a:r>
              <a:rPr lang="en-US" sz="3300" dirty="0"/>
              <a:t> </a:t>
            </a:r>
            <a:r>
              <a:rPr lang="en-US" sz="3300" dirty="0" err="1"/>
              <a:t>juga</a:t>
            </a:r>
            <a:r>
              <a:rPr lang="en-US" sz="3300" dirty="0"/>
              <a:t> </a:t>
            </a:r>
            <a:r>
              <a:rPr lang="en-US" sz="3300" dirty="0" err="1"/>
              <a:t>sulit</a:t>
            </a:r>
            <a:r>
              <a:rPr lang="en-US" sz="3300" dirty="0"/>
              <a:t> </a:t>
            </a:r>
            <a:r>
              <a:rPr lang="en-US" sz="3300" dirty="0" err="1"/>
              <a:t>untuk</a:t>
            </a:r>
            <a:r>
              <a:rPr lang="en-US" sz="3300" dirty="0"/>
              <a:t> </a:t>
            </a:r>
            <a:r>
              <a:rPr lang="en-US" sz="3300" dirty="0" err="1"/>
              <a:t>mencapai</a:t>
            </a:r>
            <a:r>
              <a:rPr lang="en-US" sz="3300" dirty="0"/>
              <a:t> </a:t>
            </a:r>
            <a:r>
              <a:rPr lang="en-US" sz="3300" dirty="0" err="1"/>
              <a:t>keumuman</a:t>
            </a:r>
            <a:r>
              <a:rPr lang="en-US" sz="3300" dirty="0"/>
              <a:t> universal </a:t>
            </a:r>
            <a:r>
              <a:rPr lang="en-US" sz="3300" dirty="0" err="1"/>
              <a:t>tentang</a:t>
            </a:r>
            <a:r>
              <a:rPr lang="en-US" sz="3300" dirty="0"/>
              <a:t> </a:t>
            </a:r>
            <a:r>
              <a:rPr lang="en-US" sz="3300" dirty="0" err="1"/>
              <a:t>manusia</a:t>
            </a:r>
            <a:r>
              <a:rPr lang="en-US" sz="3300" dirty="0"/>
              <a:t> </a:t>
            </a:r>
            <a:r>
              <a:rPr lang="en-US" sz="3300" dirty="0" err="1"/>
              <a:t>jika</a:t>
            </a:r>
            <a:r>
              <a:rPr lang="en-US" sz="3300" dirty="0"/>
              <a:t> </a:t>
            </a:r>
            <a:r>
              <a:rPr lang="en-US" sz="3300" dirty="0" err="1"/>
              <a:t>mengabaikan</a:t>
            </a:r>
            <a:r>
              <a:rPr lang="en-US" sz="3300" dirty="0"/>
              <a:t> </a:t>
            </a:r>
            <a:r>
              <a:rPr lang="en-US" sz="3300" dirty="0" err="1"/>
              <a:t>fakta-fakta</a:t>
            </a:r>
            <a:r>
              <a:rPr lang="en-US" sz="3300" dirty="0"/>
              <a:t> </a:t>
            </a:r>
            <a:r>
              <a:rPr lang="en-US" sz="3300" dirty="0" err="1"/>
              <a:t>empiri</a:t>
            </a:r>
            <a:r>
              <a:rPr lang="en-US" sz="3300" dirty="0"/>
              <a:t> </a:t>
            </a:r>
            <a:r>
              <a:rPr lang="en-US" sz="3300" dirty="0" err="1"/>
              <a:t>tentang</a:t>
            </a:r>
            <a:r>
              <a:rPr lang="en-US" sz="3300" dirty="0"/>
              <a:t> </a:t>
            </a:r>
            <a:r>
              <a:rPr lang="en-US" sz="3300" dirty="0" err="1"/>
              <a:t>manusia</a:t>
            </a:r>
            <a:r>
              <a:rPr lang="en-US" sz="3300" dirty="0"/>
              <a:t> </a:t>
            </a:r>
            <a:r>
              <a:rPr lang="en-US" sz="3300" dirty="0" err="1"/>
              <a:t>dari</a:t>
            </a:r>
            <a:r>
              <a:rPr lang="en-US" sz="3300" dirty="0"/>
              <a:t> </a:t>
            </a:r>
            <a:r>
              <a:rPr lang="en-US" sz="3300" dirty="0" err="1"/>
              <a:t>hasil</a:t>
            </a:r>
            <a:r>
              <a:rPr lang="en-US" sz="3300" dirty="0"/>
              <a:t> </a:t>
            </a:r>
            <a:r>
              <a:rPr lang="en-US" sz="3300" dirty="0" err="1"/>
              <a:t>observasi</a:t>
            </a:r>
            <a:r>
              <a:rPr lang="en-US" sz="3300" dirty="0"/>
              <a:t> </a:t>
            </a:r>
            <a:r>
              <a:rPr lang="en-US" sz="3300" dirty="0" err="1"/>
              <a:t>dan</a:t>
            </a:r>
            <a:r>
              <a:rPr lang="en-US" sz="3300" dirty="0"/>
              <a:t> </a:t>
            </a:r>
            <a:r>
              <a:rPr lang="en-US" sz="3300" dirty="0" err="1"/>
              <a:t>pengamatan</a:t>
            </a:r>
            <a:r>
              <a:rPr lang="en-US" sz="3300" dirty="0"/>
              <a:t> </a:t>
            </a:r>
            <a:r>
              <a:rPr lang="en-US" sz="3300" dirty="0" err="1"/>
              <a:t>ilmu-ilmu</a:t>
            </a:r>
            <a:r>
              <a:rPr lang="en-US" sz="3300" dirty="0"/>
              <a:t> </a:t>
            </a:r>
            <a:r>
              <a:rPr lang="en-US" sz="3300" dirty="0" err="1"/>
              <a:t>positif</a:t>
            </a:r>
            <a:r>
              <a:rPr lang="en-US" sz="3300" dirty="0"/>
              <a:t> </a:t>
            </a:r>
            <a:r>
              <a:rPr lang="en-US" sz="3300" dirty="0" err="1"/>
              <a:t>tentang</a:t>
            </a:r>
            <a:r>
              <a:rPr lang="en-US" sz="3300" dirty="0"/>
              <a:t> </a:t>
            </a:r>
            <a:r>
              <a:rPr lang="en-US" sz="3300" dirty="0" err="1"/>
              <a:t>manusia</a:t>
            </a:r>
            <a:r>
              <a:rPr lang="en-US" sz="3300" dirty="0"/>
              <a:t>. </a:t>
            </a:r>
            <a:r>
              <a:rPr lang="en-US" dirty="0"/>
              <a:t/>
            </a:r>
            <a:br>
              <a:rPr lang="en-US" dirty="0"/>
            </a:br>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rmAutofit fontScale="90000"/>
          </a:bodyPr>
          <a:lstStyle/>
          <a:p>
            <a:r>
              <a:rPr lang="en-US" dirty="0" err="1" smtClean="0"/>
              <a:t>Defenisi</a:t>
            </a:r>
            <a:r>
              <a:rPr lang="en-US" dirty="0" smtClean="0"/>
              <a:t> </a:t>
            </a:r>
            <a:r>
              <a:rPr lang="en-US" dirty="0" err="1" smtClean="0"/>
              <a:t>Filsafat</a:t>
            </a:r>
            <a:r>
              <a:rPr lang="en-US" dirty="0" smtClean="0"/>
              <a:t> </a:t>
            </a:r>
            <a:r>
              <a:rPr lang="en-US" dirty="0" err="1" smtClean="0"/>
              <a:t>Manusia</a:t>
            </a:r>
            <a:endParaRPr lang="id-ID" dirty="0"/>
          </a:p>
        </p:txBody>
      </p:sp>
      <p:sp>
        <p:nvSpPr>
          <p:cNvPr id="3" name="Content Placeholder 2"/>
          <p:cNvSpPr>
            <a:spLocks noGrp="1"/>
          </p:cNvSpPr>
          <p:nvPr>
            <p:ph idx="1"/>
          </p:nvPr>
        </p:nvSpPr>
        <p:spPr>
          <a:xfrm>
            <a:off x="457200" y="1000108"/>
            <a:ext cx="8229600" cy="5572164"/>
          </a:xfrm>
        </p:spPr>
        <p:txBody>
          <a:bodyPr/>
          <a:lstStyle/>
          <a:p>
            <a:pPr lvl="0" algn="just"/>
            <a:r>
              <a:rPr lang="en-US" dirty="0" err="1"/>
              <a:t>Filsafat</a:t>
            </a:r>
            <a:r>
              <a:rPr lang="en-US" dirty="0"/>
              <a:t> </a:t>
            </a:r>
            <a:r>
              <a:rPr lang="en-US" dirty="0" err="1"/>
              <a:t>Manusia</a:t>
            </a:r>
            <a:r>
              <a:rPr lang="en-US" dirty="0"/>
              <a:t> </a:t>
            </a:r>
            <a:r>
              <a:rPr lang="en-US" dirty="0" err="1"/>
              <a:t>adalah</a:t>
            </a:r>
            <a:r>
              <a:rPr lang="en-US" dirty="0"/>
              <a:t> </a:t>
            </a:r>
            <a:r>
              <a:rPr lang="en-US" dirty="0" err="1"/>
              <a:t>suatu</a:t>
            </a:r>
            <a:r>
              <a:rPr lang="en-US" dirty="0"/>
              <a:t> </a:t>
            </a:r>
            <a:r>
              <a:rPr lang="en-US" dirty="0" err="1"/>
              <a:t>cabang</a:t>
            </a:r>
            <a:r>
              <a:rPr lang="en-US" dirty="0"/>
              <a:t> </a:t>
            </a:r>
            <a:r>
              <a:rPr lang="en-US" dirty="0" err="1"/>
              <a:t>dari</a:t>
            </a:r>
            <a:r>
              <a:rPr lang="en-US" dirty="0"/>
              <a:t> </a:t>
            </a:r>
            <a:r>
              <a:rPr lang="en-US" dirty="0" err="1"/>
              <a:t>Filsafat</a:t>
            </a:r>
            <a:r>
              <a:rPr lang="en-US" dirty="0"/>
              <a:t> yang </a:t>
            </a:r>
            <a:r>
              <a:rPr lang="en-US" dirty="0" err="1"/>
              <a:t>mengupas</a:t>
            </a:r>
            <a:r>
              <a:rPr lang="en-US" dirty="0"/>
              <a:t> </a:t>
            </a:r>
            <a:r>
              <a:rPr lang="en-US" dirty="0" err="1"/>
              <a:t>tentang</a:t>
            </a:r>
            <a:r>
              <a:rPr lang="en-US" dirty="0"/>
              <a:t> </a:t>
            </a:r>
            <a:r>
              <a:rPr lang="en-US" dirty="0" err="1"/>
              <a:t>arti</a:t>
            </a:r>
            <a:r>
              <a:rPr lang="en-US" dirty="0"/>
              <a:t> </a:t>
            </a:r>
            <a:r>
              <a:rPr lang="en-US" dirty="0" err="1"/>
              <a:t>menjadi</a:t>
            </a:r>
            <a:r>
              <a:rPr lang="en-US" dirty="0"/>
              <a:t> </a:t>
            </a:r>
            <a:r>
              <a:rPr lang="en-US" dirty="0" err="1"/>
              <a:t>manusia</a:t>
            </a:r>
            <a:r>
              <a:rPr lang="en-US" dirty="0"/>
              <a:t>.</a:t>
            </a:r>
            <a:endParaRPr lang="id-ID" dirty="0"/>
          </a:p>
          <a:p>
            <a:pPr lvl="0" algn="just"/>
            <a:r>
              <a:rPr lang="en-US" dirty="0" err="1"/>
              <a:t>Filsafat</a:t>
            </a:r>
            <a:r>
              <a:rPr lang="en-US" dirty="0"/>
              <a:t> </a:t>
            </a:r>
            <a:r>
              <a:rPr lang="en-US" dirty="0" err="1"/>
              <a:t>Manusia</a:t>
            </a:r>
            <a:r>
              <a:rPr lang="en-US" dirty="0"/>
              <a:t> </a:t>
            </a:r>
            <a:r>
              <a:rPr lang="en-US" dirty="0" err="1"/>
              <a:t>termasuk</a:t>
            </a:r>
            <a:r>
              <a:rPr lang="en-US" dirty="0"/>
              <a:t> </a:t>
            </a:r>
            <a:r>
              <a:rPr lang="en-US" dirty="0" err="1"/>
              <a:t>dalam</a:t>
            </a:r>
            <a:r>
              <a:rPr lang="en-US" dirty="0"/>
              <a:t> </a:t>
            </a:r>
            <a:r>
              <a:rPr lang="en-US" dirty="0" err="1"/>
              <a:t>kajian</a:t>
            </a:r>
            <a:r>
              <a:rPr lang="en-US" dirty="0"/>
              <a:t> </a:t>
            </a:r>
            <a:r>
              <a:rPr lang="en-US" dirty="0" err="1"/>
              <a:t>Ontologi</a:t>
            </a:r>
            <a:r>
              <a:rPr lang="en-US" dirty="0"/>
              <a:t> </a:t>
            </a:r>
            <a:r>
              <a:rPr lang="en-US" dirty="0" err="1"/>
              <a:t>atau</a:t>
            </a:r>
            <a:r>
              <a:rPr lang="en-US" dirty="0"/>
              <a:t> </a:t>
            </a:r>
            <a:r>
              <a:rPr lang="en-US" dirty="0" err="1" smtClean="0"/>
              <a:t>Metafisika</a:t>
            </a:r>
            <a:r>
              <a:rPr lang="en-US" dirty="0" smtClean="0"/>
              <a:t>. </a:t>
            </a:r>
            <a:endParaRPr lang="id-ID" dirty="0"/>
          </a:p>
          <a:p>
            <a:pPr lvl="0" algn="just"/>
            <a:r>
              <a:rPr lang="en-US" dirty="0" err="1"/>
              <a:t>Filsafat</a:t>
            </a:r>
            <a:r>
              <a:rPr lang="en-US" dirty="0"/>
              <a:t> </a:t>
            </a:r>
            <a:r>
              <a:rPr lang="en-US" dirty="0" err="1"/>
              <a:t>Manusia</a:t>
            </a:r>
            <a:r>
              <a:rPr lang="en-US" dirty="0"/>
              <a:t> </a:t>
            </a:r>
            <a:r>
              <a:rPr lang="en-US" dirty="0" err="1"/>
              <a:t>biasa</a:t>
            </a:r>
            <a:r>
              <a:rPr lang="en-US" dirty="0"/>
              <a:t> </a:t>
            </a:r>
            <a:r>
              <a:rPr lang="en-US" dirty="0" err="1"/>
              <a:t>disebut</a:t>
            </a:r>
            <a:r>
              <a:rPr lang="en-US" dirty="0"/>
              <a:t> </a:t>
            </a:r>
            <a:r>
              <a:rPr lang="en-US" dirty="0" err="1"/>
              <a:t>juga</a:t>
            </a:r>
            <a:r>
              <a:rPr lang="en-US" dirty="0"/>
              <a:t>, </a:t>
            </a:r>
            <a:r>
              <a:rPr lang="en-US" dirty="0" err="1"/>
              <a:t>Antropologia</a:t>
            </a:r>
            <a:r>
              <a:rPr lang="en-US" dirty="0"/>
              <a:t> </a:t>
            </a:r>
            <a:r>
              <a:rPr lang="en-US" dirty="0" err="1"/>
              <a:t>Metafisika</a:t>
            </a:r>
            <a:r>
              <a:rPr lang="en-US" dirty="0"/>
              <a:t> </a:t>
            </a:r>
            <a:r>
              <a:rPr lang="en-US" dirty="0" err="1"/>
              <a:t>atau</a:t>
            </a:r>
            <a:r>
              <a:rPr lang="en-US" dirty="0"/>
              <a:t> </a:t>
            </a:r>
            <a:r>
              <a:rPr lang="en-US" dirty="0" err="1"/>
              <a:t>Psikologi</a:t>
            </a:r>
            <a:r>
              <a:rPr lang="en-US" dirty="0"/>
              <a:t> </a:t>
            </a:r>
            <a:r>
              <a:rPr lang="en-US" dirty="0" err="1" smtClean="0"/>
              <a:t>Metafisis</a:t>
            </a:r>
            <a:r>
              <a:rPr lang="en-US" dirty="0" smtClean="0"/>
              <a:t>.</a:t>
            </a:r>
            <a:endParaRPr lang="id-ID" dirty="0"/>
          </a:p>
          <a:p>
            <a:pPr lvl="0" algn="just"/>
            <a:r>
              <a:rPr lang="en-US" dirty="0" err="1"/>
              <a:t>Manusia</a:t>
            </a:r>
            <a:r>
              <a:rPr lang="en-US" dirty="0"/>
              <a:t> </a:t>
            </a:r>
            <a:r>
              <a:rPr lang="en-US" dirty="0" err="1"/>
              <a:t>adalah</a:t>
            </a:r>
            <a:r>
              <a:rPr lang="en-US" dirty="0"/>
              <a:t> </a:t>
            </a:r>
            <a:r>
              <a:rPr lang="en-US" dirty="0" err="1"/>
              <a:t>mahluk</a:t>
            </a:r>
            <a:r>
              <a:rPr lang="en-US" dirty="0"/>
              <a:t> yang </a:t>
            </a:r>
            <a:r>
              <a:rPr lang="en-US" dirty="0" err="1"/>
              <a:t>berhadapan</a:t>
            </a:r>
            <a:r>
              <a:rPr lang="en-US" dirty="0"/>
              <a:t> </a:t>
            </a:r>
            <a:r>
              <a:rPr lang="en-US" dirty="0" err="1"/>
              <a:t>dengan</a:t>
            </a:r>
            <a:r>
              <a:rPr lang="en-US" dirty="0"/>
              <a:t> </a:t>
            </a:r>
            <a:r>
              <a:rPr lang="en-US" dirty="0" err="1"/>
              <a:t>diri</a:t>
            </a:r>
            <a:r>
              <a:rPr lang="en-US" dirty="0"/>
              <a:t> </a:t>
            </a:r>
            <a:r>
              <a:rPr lang="en-US" dirty="0" err="1"/>
              <a:t>sendiri</a:t>
            </a:r>
            <a:r>
              <a:rPr lang="en-US" dirty="0"/>
              <a:t> </a:t>
            </a:r>
            <a:r>
              <a:rPr lang="en-US" dirty="0" err="1"/>
              <a:t>dalam</a:t>
            </a:r>
            <a:r>
              <a:rPr lang="en-US" dirty="0"/>
              <a:t> </a:t>
            </a:r>
            <a:r>
              <a:rPr lang="en-US" dirty="0" err="1"/>
              <a:t>dunianya</a:t>
            </a:r>
            <a:r>
              <a:rPr lang="en-US" dirty="0"/>
              <a:t>. </a:t>
            </a:r>
            <a:endParaRPr lang="id-ID" dirty="0"/>
          </a:p>
          <a:p>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txBody>
          <a:bodyPr>
            <a:normAutofit/>
          </a:bodyPr>
          <a:lstStyle/>
          <a:p>
            <a:r>
              <a:rPr lang="en-US" sz="3600" dirty="0" err="1" smtClean="0"/>
              <a:t>Inti</a:t>
            </a:r>
            <a:r>
              <a:rPr lang="en-US" sz="3600" dirty="0" smtClean="0"/>
              <a:t> </a:t>
            </a:r>
            <a:r>
              <a:rPr lang="en-US" sz="3600" dirty="0" err="1" smtClean="0"/>
              <a:t>pokok</a:t>
            </a:r>
            <a:r>
              <a:rPr lang="en-US" sz="3600" dirty="0" smtClean="0"/>
              <a:t>, </a:t>
            </a:r>
            <a:r>
              <a:rPr lang="en-US" sz="3600" dirty="0" err="1" smtClean="0"/>
              <a:t>Aspek</a:t>
            </a:r>
            <a:r>
              <a:rPr lang="en-US" sz="3600" dirty="0" smtClean="0"/>
              <a:t> </a:t>
            </a:r>
            <a:r>
              <a:rPr lang="en-US" sz="3600" dirty="0" err="1" smtClean="0"/>
              <a:t>dan</a:t>
            </a:r>
            <a:r>
              <a:rPr lang="en-US" sz="3600" dirty="0" smtClean="0"/>
              <a:t> </a:t>
            </a:r>
            <a:r>
              <a:rPr lang="en-US" sz="3600" dirty="0" err="1" smtClean="0"/>
              <a:t>Sifat</a:t>
            </a:r>
            <a:r>
              <a:rPr lang="en-US" sz="3600" dirty="0" smtClean="0"/>
              <a:t> </a:t>
            </a:r>
            <a:r>
              <a:rPr lang="en-US" sz="3600" dirty="0" err="1" smtClean="0"/>
              <a:t>Filsafat</a:t>
            </a:r>
            <a:r>
              <a:rPr lang="en-US" sz="3600" dirty="0" smtClean="0"/>
              <a:t> </a:t>
            </a:r>
            <a:r>
              <a:rPr lang="en-US" sz="3600" dirty="0" err="1" smtClean="0"/>
              <a:t>Manusia</a:t>
            </a:r>
            <a:endParaRPr lang="id-ID" sz="3600" dirty="0"/>
          </a:p>
        </p:txBody>
      </p:sp>
      <p:sp>
        <p:nvSpPr>
          <p:cNvPr id="3" name="Content Placeholder 2"/>
          <p:cNvSpPr>
            <a:spLocks noGrp="1"/>
          </p:cNvSpPr>
          <p:nvPr>
            <p:ph idx="1"/>
          </p:nvPr>
        </p:nvSpPr>
        <p:spPr>
          <a:xfrm>
            <a:off x="457200" y="1142984"/>
            <a:ext cx="8229600" cy="5357850"/>
          </a:xfrm>
        </p:spPr>
        <p:txBody>
          <a:bodyPr>
            <a:normAutofit lnSpcReduction="10000"/>
          </a:bodyPr>
          <a:lstStyle/>
          <a:p>
            <a:pPr lvl="0"/>
            <a:r>
              <a:rPr lang="en-US" dirty="0" err="1" smtClean="0"/>
              <a:t>Inti</a:t>
            </a:r>
            <a:r>
              <a:rPr lang="en-US" dirty="0" smtClean="0"/>
              <a:t> </a:t>
            </a:r>
            <a:r>
              <a:rPr lang="en-US" dirty="0" err="1" smtClean="0"/>
              <a:t>Pokok</a:t>
            </a:r>
            <a:r>
              <a:rPr lang="en-US" sz="2400" dirty="0" smtClean="0"/>
              <a:t> </a:t>
            </a:r>
            <a:r>
              <a:rPr lang="en-US" dirty="0" err="1" smtClean="0"/>
              <a:t>Filsafat</a:t>
            </a:r>
            <a:r>
              <a:rPr lang="en-US" dirty="0" smtClean="0"/>
              <a:t> </a:t>
            </a:r>
            <a:r>
              <a:rPr lang="en-US" dirty="0" err="1" smtClean="0"/>
              <a:t>Manusia</a:t>
            </a:r>
            <a:endParaRPr lang="id-ID" dirty="0"/>
          </a:p>
          <a:p>
            <a:pPr lvl="1" algn="just"/>
            <a:r>
              <a:rPr lang="fi-FI" dirty="0"/>
              <a:t>Memelajari Filsafat Manusia untuk mendapatkan Hakekat </a:t>
            </a:r>
            <a:r>
              <a:rPr lang="fi-FI" dirty="0" smtClean="0"/>
              <a:t>Manusia. </a:t>
            </a:r>
            <a:endParaRPr lang="id-ID" sz="2000" dirty="0"/>
          </a:p>
          <a:p>
            <a:pPr lvl="1" algn="just"/>
            <a:r>
              <a:rPr lang="en-US" dirty="0" err="1"/>
              <a:t>Memelajari</a:t>
            </a:r>
            <a:r>
              <a:rPr lang="en-US" dirty="0"/>
              <a:t> </a:t>
            </a:r>
            <a:r>
              <a:rPr lang="en-US" dirty="0" err="1"/>
              <a:t>Filsafat</a:t>
            </a:r>
            <a:r>
              <a:rPr lang="en-US" dirty="0"/>
              <a:t> </a:t>
            </a:r>
            <a:r>
              <a:rPr lang="en-US" dirty="0" err="1"/>
              <a:t>Manusia</a:t>
            </a:r>
            <a:r>
              <a:rPr lang="en-US" dirty="0"/>
              <a:t> </a:t>
            </a:r>
            <a:r>
              <a:rPr lang="en-US" dirty="0" err="1"/>
              <a:t>untuk</a:t>
            </a:r>
            <a:r>
              <a:rPr lang="en-US" dirty="0"/>
              <a:t> </a:t>
            </a:r>
            <a:r>
              <a:rPr lang="en-US" dirty="0" err="1"/>
              <a:t>mendapatkan</a:t>
            </a:r>
            <a:r>
              <a:rPr lang="en-US" dirty="0"/>
              <a:t> </a:t>
            </a:r>
            <a:r>
              <a:rPr lang="en-US" dirty="0" err="1"/>
              <a:t>Fungsi</a:t>
            </a:r>
            <a:r>
              <a:rPr lang="en-US" dirty="0"/>
              <a:t> </a:t>
            </a:r>
            <a:r>
              <a:rPr lang="en-US" dirty="0" err="1"/>
              <a:t>dari</a:t>
            </a:r>
            <a:r>
              <a:rPr lang="en-US" dirty="0"/>
              <a:t> </a:t>
            </a:r>
            <a:r>
              <a:rPr lang="en-US" dirty="0" err="1"/>
              <a:t>keberadaan</a:t>
            </a:r>
            <a:r>
              <a:rPr lang="en-US" dirty="0"/>
              <a:t> </a:t>
            </a:r>
            <a:r>
              <a:rPr lang="en-US" dirty="0" err="1"/>
              <a:t>manusia</a:t>
            </a:r>
            <a:r>
              <a:rPr lang="en-US" dirty="0"/>
              <a:t> </a:t>
            </a:r>
            <a:r>
              <a:rPr lang="en-US" dirty="0" err="1"/>
              <a:t>di</a:t>
            </a:r>
            <a:r>
              <a:rPr lang="en-US" dirty="0"/>
              <a:t> </a:t>
            </a:r>
            <a:r>
              <a:rPr lang="en-US" dirty="0" err="1"/>
              <a:t>dunia</a:t>
            </a:r>
            <a:r>
              <a:rPr lang="en-US" dirty="0"/>
              <a:t>.</a:t>
            </a:r>
            <a:endParaRPr lang="id-ID" sz="2000" dirty="0"/>
          </a:p>
          <a:p>
            <a:pPr lvl="0"/>
            <a:r>
              <a:rPr lang="en-US" dirty="0" err="1"/>
              <a:t>Aspek</a:t>
            </a:r>
            <a:r>
              <a:rPr lang="en-US" dirty="0"/>
              <a:t> </a:t>
            </a:r>
            <a:r>
              <a:rPr lang="en-US" dirty="0" err="1"/>
              <a:t>Filsafat</a:t>
            </a:r>
            <a:r>
              <a:rPr lang="en-US" dirty="0"/>
              <a:t> </a:t>
            </a:r>
            <a:r>
              <a:rPr lang="en-US" dirty="0" err="1"/>
              <a:t>Manusia</a:t>
            </a:r>
            <a:endParaRPr lang="id-ID" dirty="0"/>
          </a:p>
          <a:p>
            <a:pPr lvl="1" algn="just"/>
            <a:r>
              <a:rPr lang="en-US" dirty="0" err="1"/>
              <a:t>Ekstensif</a:t>
            </a:r>
            <a:r>
              <a:rPr lang="en-US" dirty="0"/>
              <a:t>, </a:t>
            </a:r>
            <a:r>
              <a:rPr lang="en-US" dirty="0" err="1"/>
              <a:t>meliputi</a:t>
            </a:r>
            <a:r>
              <a:rPr lang="en-US" dirty="0"/>
              <a:t> </a:t>
            </a:r>
            <a:r>
              <a:rPr lang="en-US" dirty="0" err="1"/>
              <a:t>pembahasan</a:t>
            </a:r>
            <a:r>
              <a:rPr lang="en-US" dirty="0"/>
              <a:t> yang </a:t>
            </a:r>
            <a:r>
              <a:rPr lang="en-US" dirty="0" err="1"/>
              <a:t>berhubungan</a:t>
            </a:r>
            <a:r>
              <a:rPr lang="en-US" dirty="0"/>
              <a:t> </a:t>
            </a:r>
            <a:r>
              <a:rPr lang="en-US" dirty="0" err="1"/>
              <a:t>dengan</a:t>
            </a:r>
            <a:r>
              <a:rPr lang="en-US" dirty="0"/>
              <a:t> </a:t>
            </a:r>
            <a:r>
              <a:rPr lang="en-US" dirty="0" err="1"/>
              <a:t>Sifat</a:t>
            </a:r>
            <a:r>
              <a:rPr lang="en-US" dirty="0"/>
              <a:t>, </a:t>
            </a:r>
            <a:r>
              <a:rPr lang="en-US" dirty="0" err="1"/>
              <a:t>Gejala</a:t>
            </a:r>
            <a:r>
              <a:rPr lang="en-US" dirty="0"/>
              <a:t>, </a:t>
            </a:r>
            <a:r>
              <a:rPr lang="en-US" dirty="0" err="1"/>
              <a:t>Kegiatan</a:t>
            </a:r>
            <a:r>
              <a:rPr lang="en-US" dirty="0"/>
              <a:t>, </a:t>
            </a:r>
            <a:r>
              <a:rPr lang="en-US" dirty="0" err="1"/>
              <a:t>dan</a:t>
            </a:r>
            <a:r>
              <a:rPr lang="en-US" dirty="0"/>
              <a:t> </a:t>
            </a:r>
            <a:r>
              <a:rPr lang="en-US" dirty="0" err="1"/>
              <a:t>segala</a:t>
            </a:r>
            <a:r>
              <a:rPr lang="en-US" dirty="0"/>
              <a:t> </a:t>
            </a:r>
            <a:r>
              <a:rPr lang="en-US" dirty="0" err="1"/>
              <a:t>sesuatu</a:t>
            </a:r>
            <a:r>
              <a:rPr lang="en-US" dirty="0"/>
              <a:t> yang </a:t>
            </a:r>
            <a:r>
              <a:rPr lang="en-US" dirty="0" err="1"/>
              <a:t>meyangkut</a:t>
            </a:r>
            <a:r>
              <a:rPr lang="en-US" dirty="0"/>
              <a:t> </a:t>
            </a:r>
            <a:r>
              <a:rPr lang="en-US" dirty="0" err="1"/>
              <a:t>pada</a:t>
            </a:r>
            <a:r>
              <a:rPr lang="en-US" dirty="0"/>
              <a:t> </a:t>
            </a:r>
            <a:r>
              <a:rPr lang="en-US" dirty="0" err="1"/>
              <a:t>segala</a:t>
            </a:r>
            <a:r>
              <a:rPr lang="en-US" dirty="0"/>
              <a:t> </a:t>
            </a:r>
            <a:r>
              <a:rPr lang="en-US" dirty="0" err="1"/>
              <a:t>bidang</a:t>
            </a:r>
            <a:r>
              <a:rPr lang="en-US" dirty="0"/>
              <a:t>.</a:t>
            </a:r>
            <a:endParaRPr lang="id-ID" sz="2000" dirty="0"/>
          </a:p>
          <a:p>
            <a:pPr lvl="1" algn="just"/>
            <a:r>
              <a:rPr lang="en-US" dirty="0" err="1"/>
              <a:t>Intensif</a:t>
            </a:r>
            <a:r>
              <a:rPr lang="en-US" dirty="0"/>
              <a:t>, </a:t>
            </a:r>
            <a:r>
              <a:rPr lang="en-US" dirty="0" err="1"/>
              <a:t>meliputi</a:t>
            </a:r>
            <a:r>
              <a:rPr lang="en-US" dirty="0"/>
              <a:t> </a:t>
            </a:r>
            <a:r>
              <a:rPr lang="en-US" dirty="0" err="1"/>
              <a:t>pembahasan</a:t>
            </a:r>
            <a:r>
              <a:rPr lang="en-US" dirty="0"/>
              <a:t> yang </a:t>
            </a:r>
            <a:r>
              <a:rPr lang="en-US" dirty="0" err="1"/>
              <a:t>mengarah</a:t>
            </a:r>
            <a:r>
              <a:rPr lang="en-US" dirty="0"/>
              <a:t> </a:t>
            </a:r>
            <a:r>
              <a:rPr lang="en-US" dirty="0" err="1"/>
              <a:t>pada</a:t>
            </a:r>
            <a:r>
              <a:rPr lang="en-US" dirty="0"/>
              <a:t> </a:t>
            </a:r>
            <a:r>
              <a:rPr lang="en-US" dirty="0" err="1"/>
              <a:t>intisari</a:t>
            </a:r>
            <a:r>
              <a:rPr lang="en-US" dirty="0"/>
              <a:t> </a:t>
            </a:r>
            <a:r>
              <a:rPr lang="en-US" dirty="0" err="1"/>
              <a:t>dari</a:t>
            </a:r>
            <a:r>
              <a:rPr lang="en-US" dirty="0"/>
              <a:t> </a:t>
            </a:r>
            <a:r>
              <a:rPr lang="en-US" dirty="0" err="1"/>
              <a:t>manusia</a:t>
            </a:r>
            <a:r>
              <a:rPr lang="en-US" dirty="0"/>
              <a:t>.</a:t>
            </a:r>
            <a:endParaRPr lang="id-ID" sz="2000" dirty="0"/>
          </a:p>
          <a:p>
            <a:endParaRPr lang="id-ID"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txBody>
          <a:bodyPr/>
          <a:lstStyle/>
          <a:p>
            <a:r>
              <a:rPr lang="en-US" dirty="0" err="1" smtClean="0"/>
              <a:t>Lanjutan</a:t>
            </a:r>
            <a:endParaRPr lang="id-ID" dirty="0"/>
          </a:p>
        </p:txBody>
      </p:sp>
      <p:sp>
        <p:nvSpPr>
          <p:cNvPr id="3" name="Content Placeholder 2"/>
          <p:cNvSpPr>
            <a:spLocks noGrp="1"/>
          </p:cNvSpPr>
          <p:nvPr>
            <p:ph idx="1"/>
          </p:nvPr>
        </p:nvSpPr>
        <p:spPr>
          <a:xfrm>
            <a:off x="457200" y="1142984"/>
            <a:ext cx="8229600" cy="5357850"/>
          </a:xfrm>
        </p:spPr>
        <p:txBody>
          <a:bodyPr/>
          <a:lstStyle/>
          <a:p>
            <a:pPr lvl="0"/>
            <a:r>
              <a:rPr lang="en-US" dirty="0" err="1"/>
              <a:t>Sisi</a:t>
            </a:r>
            <a:r>
              <a:rPr lang="en-US" dirty="0"/>
              <a:t> </a:t>
            </a:r>
            <a:r>
              <a:rPr lang="en-US" dirty="0" err="1"/>
              <a:t>Filsafat</a:t>
            </a:r>
            <a:r>
              <a:rPr lang="en-US" dirty="0"/>
              <a:t> </a:t>
            </a:r>
            <a:r>
              <a:rPr lang="en-US" dirty="0" err="1"/>
              <a:t>Manusia</a:t>
            </a:r>
            <a:r>
              <a:rPr lang="en-US" dirty="0"/>
              <a:t> </a:t>
            </a:r>
            <a:endParaRPr lang="id-ID" sz="2400" dirty="0"/>
          </a:p>
          <a:p>
            <a:pPr lvl="0" algn="just"/>
            <a:r>
              <a:rPr lang="en-US" dirty="0" err="1"/>
              <a:t>Memandang</a:t>
            </a:r>
            <a:r>
              <a:rPr lang="en-US" dirty="0"/>
              <a:t> </a:t>
            </a:r>
            <a:r>
              <a:rPr lang="en-US" dirty="0" err="1"/>
              <a:t>manusia</a:t>
            </a:r>
            <a:r>
              <a:rPr lang="en-US" dirty="0"/>
              <a:t> </a:t>
            </a:r>
            <a:r>
              <a:rPr lang="en-US" dirty="0" err="1"/>
              <a:t>bisa</a:t>
            </a:r>
            <a:r>
              <a:rPr lang="en-US" dirty="0"/>
              <a:t> </a:t>
            </a:r>
            <a:r>
              <a:rPr lang="en-US" dirty="0" err="1"/>
              <a:t>dilihat</a:t>
            </a:r>
            <a:r>
              <a:rPr lang="en-US" dirty="0"/>
              <a:t> </a:t>
            </a:r>
            <a:r>
              <a:rPr lang="en-US" dirty="0" err="1"/>
              <a:t>dari</a:t>
            </a:r>
            <a:r>
              <a:rPr lang="en-US" dirty="0"/>
              <a:t> </a:t>
            </a:r>
            <a:r>
              <a:rPr lang="en-US" dirty="0" err="1"/>
              <a:t>dua</a:t>
            </a:r>
            <a:r>
              <a:rPr lang="en-US" dirty="0"/>
              <a:t> </a:t>
            </a:r>
            <a:r>
              <a:rPr lang="en-US" dirty="0" err="1"/>
              <a:t>sisi</a:t>
            </a:r>
            <a:r>
              <a:rPr lang="en-US" dirty="0"/>
              <a:t>, </a:t>
            </a:r>
            <a:r>
              <a:rPr lang="en-US" dirty="0" err="1"/>
              <a:t>yaitu</a:t>
            </a:r>
            <a:r>
              <a:rPr lang="en-US" dirty="0"/>
              <a:t> : </a:t>
            </a:r>
            <a:endParaRPr lang="id-ID" sz="2400" dirty="0"/>
          </a:p>
          <a:p>
            <a:pPr lvl="1" algn="just"/>
            <a:r>
              <a:rPr lang="id-ID" dirty="0"/>
              <a:t>Eksternal, melihat manusia dari sisi Tubuh yang sifatnya materi. </a:t>
            </a:r>
            <a:endParaRPr lang="id-ID" sz="2000" dirty="0"/>
          </a:p>
          <a:p>
            <a:pPr lvl="1" algn="just"/>
            <a:r>
              <a:rPr lang="fi-FI" dirty="0"/>
              <a:t>Internal, melihat manusia dari sisi Jiwa atau Rohani, dan </a:t>
            </a:r>
            <a:r>
              <a:rPr lang="fi-FI" dirty="0" smtClean="0"/>
              <a:t>kesadaran.</a:t>
            </a:r>
            <a:endParaRPr lang="id-ID"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txBody>
          <a:bodyPr>
            <a:normAutofit fontScale="90000"/>
          </a:bodyPr>
          <a:lstStyle/>
          <a:p>
            <a:pPr lvl="0"/>
            <a:r>
              <a:rPr lang="en-US" dirty="0" smtClean="0"/>
              <a:t/>
            </a:r>
            <a:br>
              <a:rPr lang="en-US" dirty="0" smtClean="0"/>
            </a:br>
            <a:r>
              <a:rPr lang="en-US" dirty="0" err="1" smtClean="0"/>
              <a:t>Metode</a:t>
            </a:r>
            <a:r>
              <a:rPr lang="en-US" dirty="0" smtClean="0"/>
              <a:t> </a:t>
            </a:r>
            <a:r>
              <a:rPr lang="en-US" dirty="0" err="1"/>
              <a:t>Filsafat</a:t>
            </a:r>
            <a:r>
              <a:rPr lang="en-US" dirty="0"/>
              <a:t> </a:t>
            </a:r>
            <a:r>
              <a:rPr lang="en-US" dirty="0" err="1"/>
              <a:t>Manusia</a:t>
            </a:r>
            <a:r>
              <a:rPr lang="en-US" dirty="0"/>
              <a:t> </a:t>
            </a:r>
            <a:r>
              <a:rPr lang="id-ID" dirty="0"/>
              <a:t/>
            </a:r>
            <a:br>
              <a:rPr lang="id-ID" dirty="0"/>
            </a:br>
            <a:endParaRPr lang="id-ID" dirty="0"/>
          </a:p>
        </p:txBody>
      </p:sp>
      <p:sp>
        <p:nvSpPr>
          <p:cNvPr id="3" name="Content Placeholder 2"/>
          <p:cNvSpPr>
            <a:spLocks noGrp="1"/>
          </p:cNvSpPr>
          <p:nvPr>
            <p:ph idx="1"/>
          </p:nvPr>
        </p:nvSpPr>
        <p:spPr>
          <a:xfrm>
            <a:off x="457200" y="1000108"/>
            <a:ext cx="8229600" cy="5286412"/>
          </a:xfrm>
        </p:spPr>
        <p:txBody>
          <a:bodyPr>
            <a:normAutofit fontScale="77500" lnSpcReduction="20000"/>
          </a:bodyPr>
          <a:lstStyle/>
          <a:p>
            <a:pPr lvl="0" algn="just"/>
            <a:r>
              <a:rPr lang="id-ID" b="1" dirty="0"/>
              <a:t>Metode Kritis</a:t>
            </a:r>
            <a:endParaRPr lang="id-ID" dirty="0"/>
          </a:p>
          <a:p>
            <a:pPr algn="just">
              <a:buNone/>
            </a:pPr>
            <a:r>
              <a:rPr lang="en-US" dirty="0" smtClean="0"/>
              <a:t>	</a:t>
            </a:r>
            <a:r>
              <a:rPr lang="id-ID" dirty="0" smtClean="0"/>
              <a:t>Melakukan </a:t>
            </a:r>
            <a:r>
              <a:rPr lang="id-ID" dirty="0"/>
              <a:t>kegiatan kritis dari pendapat para filusuf tentang manusia. Biasanya dengan metode ini tidak membawa ke arah pemahaman yang benar-benar positif.</a:t>
            </a:r>
          </a:p>
          <a:p>
            <a:pPr lvl="0" algn="just"/>
            <a:r>
              <a:rPr lang="id-ID" b="1" dirty="0"/>
              <a:t>Metode Analitika Bahasa</a:t>
            </a:r>
            <a:endParaRPr lang="id-ID" dirty="0"/>
          </a:p>
          <a:p>
            <a:pPr algn="just">
              <a:buNone/>
            </a:pPr>
            <a:r>
              <a:rPr lang="en-US" dirty="0" smtClean="0"/>
              <a:t>	</a:t>
            </a:r>
            <a:r>
              <a:rPr lang="id-ID" dirty="0" smtClean="0"/>
              <a:t>Bertitik </a:t>
            </a:r>
            <a:r>
              <a:rPr lang="id-ID" dirty="0"/>
              <a:t>tolak pada penggunaan bahasa sehari-hari dengan menyelidiki hubungan bahasa dengan pikiran, dan kegunaan bahasa dalam ilmu pengetahuan dan filsafat.</a:t>
            </a:r>
          </a:p>
          <a:p>
            <a:pPr lvl="0" algn="just"/>
            <a:r>
              <a:rPr lang="id-ID" b="1" dirty="0"/>
              <a:t>Metode Fenomenologi</a:t>
            </a:r>
            <a:endParaRPr lang="id-ID" dirty="0"/>
          </a:p>
          <a:p>
            <a:pPr algn="just">
              <a:buNone/>
            </a:pPr>
            <a:r>
              <a:rPr lang="en-US" dirty="0" smtClean="0"/>
              <a:t>	</a:t>
            </a:r>
            <a:r>
              <a:rPr lang="id-ID" dirty="0" smtClean="0"/>
              <a:t>Metode </a:t>
            </a:r>
            <a:r>
              <a:rPr lang="id-ID" dirty="0"/>
              <a:t>ini berusaha untuk menemukan kembali pengalaman asli dan fundamental melalui beberapa langkah, yaitu, fenomena hanya diselidiki sejauh disadari secara langsung, dan fenomena diselidiki sejauh merupakan bagian dari dunia yang </a:t>
            </a:r>
            <a:r>
              <a:rPr lang="id-ID" dirty="0" smtClean="0"/>
              <a:t>hidup </a:t>
            </a:r>
            <a:r>
              <a:rPr lang="id-ID" dirty="0"/>
              <a:t>sebagai keseluruhan. </a:t>
            </a:r>
          </a:p>
          <a:p>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rmAutofit fontScale="90000"/>
          </a:bodyPr>
          <a:lstStyle/>
          <a:p>
            <a:pPr lvl="0"/>
            <a:r>
              <a:rPr lang="en-US" dirty="0" smtClean="0"/>
              <a:t/>
            </a:r>
            <a:br>
              <a:rPr lang="en-US" dirty="0" smtClean="0"/>
            </a:br>
            <a:r>
              <a:rPr lang="en-US" dirty="0" err="1" smtClean="0"/>
              <a:t>Ciri</a:t>
            </a:r>
            <a:r>
              <a:rPr lang="en-US" dirty="0" smtClean="0"/>
              <a:t> </a:t>
            </a:r>
            <a:r>
              <a:rPr lang="en-US" dirty="0" err="1" smtClean="0"/>
              <a:t>Khas</a:t>
            </a:r>
            <a:r>
              <a:rPr lang="en-US" dirty="0" smtClean="0"/>
              <a:t> </a:t>
            </a:r>
            <a:r>
              <a:rPr lang="en-US" dirty="0" err="1" smtClean="0"/>
              <a:t>Manusia</a:t>
            </a:r>
            <a:r>
              <a:rPr lang="id-ID" dirty="0"/>
              <a:t/>
            </a:r>
            <a:br>
              <a:rPr lang="id-ID" dirty="0"/>
            </a:br>
            <a:endParaRPr lang="id-ID" dirty="0"/>
          </a:p>
        </p:txBody>
      </p:sp>
      <p:sp>
        <p:nvSpPr>
          <p:cNvPr id="3" name="Content Placeholder 2"/>
          <p:cNvSpPr>
            <a:spLocks noGrp="1"/>
          </p:cNvSpPr>
          <p:nvPr>
            <p:ph idx="1"/>
          </p:nvPr>
        </p:nvSpPr>
        <p:spPr>
          <a:xfrm>
            <a:off x="457200" y="1000108"/>
            <a:ext cx="8229600" cy="5643602"/>
          </a:xfrm>
        </p:spPr>
        <p:txBody>
          <a:bodyPr>
            <a:normAutofit fontScale="55000" lnSpcReduction="20000"/>
          </a:bodyPr>
          <a:lstStyle/>
          <a:p>
            <a:pPr lvl="0"/>
            <a:r>
              <a:rPr lang="en-US" sz="4200" dirty="0" err="1"/>
              <a:t>Ciri</a:t>
            </a:r>
            <a:r>
              <a:rPr lang="en-US" sz="4200" dirty="0"/>
              <a:t> </a:t>
            </a:r>
            <a:r>
              <a:rPr lang="en-US" sz="4200" dirty="0" err="1" smtClean="0"/>
              <a:t>Fisik</a:t>
            </a:r>
            <a:r>
              <a:rPr lang="en-US" sz="4200" dirty="0" smtClean="0"/>
              <a:t> </a:t>
            </a:r>
            <a:endParaRPr lang="id-ID" sz="4200" dirty="0"/>
          </a:p>
          <a:p>
            <a:pPr lvl="1" algn="just"/>
            <a:r>
              <a:rPr lang="en-US" sz="4200" dirty="0" err="1"/>
              <a:t>Sikapnya</a:t>
            </a:r>
            <a:r>
              <a:rPr lang="en-US" sz="4200" dirty="0"/>
              <a:t> yang </a:t>
            </a:r>
            <a:r>
              <a:rPr lang="en-US" sz="4200" dirty="0" err="1"/>
              <a:t>tegak</a:t>
            </a:r>
            <a:r>
              <a:rPr lang="en-US" sz="4200" dirty="0"/>
              <a:t> </a:t>
            </a:r>
            <a:r>
              <a:rPr lang="en-US" sz="4200" dirty="0" err="1"/>
              <a:t>sehingga</a:t>
            </a:r>
            <a:r>
              <a:rPr lang="en-US" sz="4200" dirty="0"/>
              <a:t> </a:t>
            </a:r>
            <a:r>
              <a:rPr lang="en-US" sz="4200" dirty="0" err="1"/>
              <a:t>membebaskan</a:t>
            </a:r>
            <a:r>
              <a:rPr lang="en-US" sz="4200" dirty="0"/>
              <a:t> </a:t>
            </a:r>
            <a:r>
              <a:rPr lang="en-US" sz="4200" dirty="0" err="1"/>
              <a:t>tangan</a:t>
            </a:r>
            <a:r>
              <a:rPr lang="en-US" sz="4200" dirty="0"/>
              <a:t> </a:t>
            </a:r>
            <a:r>
              <a:rPr lang="en-US" sz="4200" dirty="0" err="1"/>
              <a:t>untuk</a:t>
            </a:r>
            <a:r>
              <a:rPr lang="en-US" sz="4200" dirty="0"/>
              <a:t> </a:t>
            </a:r>
            <a:r>
              <a:rPr lang="en-US" sz="4200" dirty="0" err="1"/>
              <a:t>melakukan</a:t>
            </a:r>
            <a:r>
              <a:rPr lang="en-US" sz="4200" dirty="0"/>
              <a:t> </a:t>
            </a:r>
            <a:r>
              <a:rPr lang="en-US" sz="4200" dirty="0" err="1"/>
              <a:t>eksplorasi</a:t>
            </a:r>
            <a:r>
              <a:rPr lang="en-US" sz="4200" dirty="0"/>
              <a:t> </a:t>
            </a:r>
            <a:r>
              <a:rPr lang="en-US" sz="4200" dirty="0" err="1"/>
              <a:t>dan</a:t>
            </a:r>
            <a:r>
              <a:rPr lang="en-US" sz="4200" dirty="0"/>
              <a:t> </a:t>
            </a:r>
            <a:r>
              <a:rPr lang="en-US" sz="4200" dirty="0" err="1"/>
              <a:t>manipulasi</a:t>
            </a:r>
            <a:r>
              <a:rPr lang="en-US" sz="4200" dirty="0"/>
              <a:t> </a:t>
            </a:r>
            <a:endParaRPr lang="id-ID" sz="4200" dirty="0"/>
          </a:p>
          <a:p>
            <a:pPr lvl="1" algn="just"/>
            <a:r>
              <a:rPr lang="en-US" sz="4200" dirty="0" err="1"/>
              <a:t>Jari-jari</a:t>
            </a:r>
            <a:r>
              <a:rPr lang="en-US" sz="4200" dirty="0"/>
              <a:t> </a:t>
            </a:r>
            <a:r>
              <a:rPr lang="en-US" sz="4200" dirty="0" err="1"/>
              <a:t>tangan</a:t>
            </a:r>
            <a:r>
              <a:rPr lang="en-US" sz="4200" dirty="0"/>
              <a:t> yang </a:t>
            </a:r>
            <a:r>
              <a:rPr lang="en-US" sz="4200" dirty="0" err="1"/>
              <a:t>mudah</a:t>
            </a:r>
            <a:r>
              <a:rPr lang="en-US" sz="4200" dirty="0"/>
              <a:t> </a:t>
            </a:r>
            <a:r>
              <a:rPr lang="en-US" sz="4200" dirty="0" err="1"/>
              <a:t>bergerak</a:t>
            </a:r>
            <a:r>
              <a:rPr lang="en-US" sz="4200" dirty="0"/>
              <a:t> </a:t>
            </a:r>
            <a:r>
              <a:rPr lang="en-US" sz="4200" dirty="0" err="1"/>
              <a:t>serta</a:t>
            </a:r>
            <a:r>
              <a:rPr lang="en-US" sz="4200" dirty="0"/>
              <a:t> </a:t>
            </a:r>
            <a:r>
              <a:rPr lang="en-US" sz="4200" dirty="0" err="1"/>
              <a:t>kemampua</a:t>
            </a:r>
            <a:r>
              <a:rPr lang="en-US" sz="4200" dirty="0"/>
              <a:t> </a:t>
            </a:r>
            <a:r>
              <a:rPr lang="en-US" sz="4200" dirty="0" err="1"/>
              <a:t>lengan</a:t>
            </a:r>
            <a:r>
              <a:rPr lang="en-US" sz="4200" dirty="0"/>
              <a:t> </a:t>
            </a:r>
            <a:r>
              <a:rPr lang="en-US" sz="4200" dirty="0" err="1"/>
              <a:t>bergerak</a:t>
            </a:r>
            <a:r>
              <a:rPr lang="en-US" sz="4200" dirty="0"/>
              <a:t> </a:t>
            </a:r>
            <a:r>
              <a:rPr lang="en-US" sz="4200" dirty="0" err="1"/>
              <a:t>memutar</a:t>
            </a:r>
            <a:r>
              <a:rPr lang="en-US" sz="4200" dirty="0"/>
              <a:t> </a:t>
            </a:r>
            <a:endParaRPr lang="id-ID" sz="4200" dirty="0"/>
          </a:p>
          <a:p>
            <a:pPr lvl="1" algn="just"/>
            <a:r>
              <a:rPr lang="en-US" sz="4200" dirty="0" err="1"/>
              <a:t>Otak</a:t>
            </a:r>
            <a:r>
              <a:rPr lang="en-US" sz="4200" dirty="0"/>
              <a:t> </a:t>
            </a:r>
            <a:r>
              <a:rPr lang="en-US" sz="4200" dirty="0" err="1"/>
              <a:t>dan</a:t>
            </a:r>
            <a:r>
              <a:rPr lang="en-US" sz="4200" dirty="0"/>
              <a:t> </a:t>
            </a:r>
            <a:r>
              <a:rPr lang="en-US" sz="4200" dirty="0" err="1"/>
              <a:t>kepala</a:t>
            </a:r>
            <a:r>
              <a:rPr lang="en-US" sz="4200" dirty="0"/>
              <a:t> yang </a:t>
            </a:r>
            <a:r>
              <a:rPr lang="en-US" sz="4200" dirty="0" err="1"/>
              <a:t>besar</a:t>
            </a:r>
            <a:r>
              <a:rPr lang="en-US" sz="4200" dirty="0"/>
              <a:t> </a:t>
            </a:r>
            <a:r>
              <a:rPr lang="en-US" sz="4200" dirty="0" err="1"/>
              <a:t>serta</a:t>
            </a:r>
            <a:r>
              <a:rPr lang="en-US" sz="4200" dirty="0"/>
              <a:t> </a:t>
            </a:r>
            <a:r>
              <a:rPr lang="en-US" sz="4200" dirty="0" err="1"/>
              <a:t>sistem</a:t>
            </a:r>
            <a:r>
              <a:rPr lang="en-US" sz="4200" dirty="0"/>
              <a:t> </a:t>
            </a:r>
            <a:r>
              <a:rPr lang="en-US" sz="4200" dirty="0" err="1"/>
              <a:t>syaraf</a:t>
            </a:r>
            <a:r>
              <a:rPr lang="en-US" sz="4200" dirty="0"/>
              <a:t> yang </a:t>
            </a:r>
            <a:r>
              <a:rPr lang="en-US" sz="4200" dirty="0" err="1"/>
              <a:t>lebih</a:t>
            </a:r>
            <a:r>
              <a:rPr lang="en-US" sz="4200" dirty="0"/>
              <a:t> </a:t>
            </a:r>
            <a:r>
              <a:rPr lang="en-US" sz="4200" dirty="0" err="1"/>
              <a:t>sempurna</a:t>
            </a:r>
            <a:r>
              <a:rPr lang="en-US" sz="4200" dirty="0"/>
              <a:t> </a:t>
            </a:r>
            <a:r>
              <a:rPr lang="en-US" sz="4200" dirty="0" err="1"/>
              <a:t>dari</a:t>
            </a:r>
            <a:r>
              <a:rPr lang="en-US" sz="4200" dirty="0"/>
              <a:t> </a:t>
            </a:r>
            <a:r>
              <a:rPr lang="en-US" sz="4200" dirty="0" err="1"/>
              <a:t>mahluk</a:t>
            </a:r>
            <a:r>
              <a:rPr lang="en-US" sz="4200" dirty="0"/>
              <a:t> lain</a:t>
            </a:r>
            <a:endParaRPr lang="id-ID" sz="4200" dirty="0"/>
          </a:p>
          <a:p>
            <a:pPr lvl="0" algn="just"/>
            <a:r>
              <a:rPr lang="en-US" sz="4200" dirty="0" err="1"/>
              <a:t>Manusia</a:t>
            </a:r>
            <a:r>
              <a:rPr lang="en-US" sz="4200" dirty="0"/>
              <a:t> </a:t>
            </a:r>
            <a:r>
              <a:rPr lang="en-US" sz="4200" dirty="0" err="1"/>
              <a:t>mempunyai</a:t>
            </a:r>
            <a:r>
              <a:rPr lang="en-US" sz="4200" dirty="0"/>
              <a:t> </a:t>
            </a:r>
            <a:r>
              <a:rPr lang="en-US" sz="4200" dirty="0" err="1"/>
              <a:t>alat</a:t>
            </a:r>
            <a:r>
              <a:rPr lang="en-US" sz="4200" dirty="0"/>
              <a:t> </a:t>
            </a:r>
            <a:r>
              <a:rPr lang="en-US" sz="4200" dirty="0" err="1"/>
              <a:t>berupa</a:t>
            </a:r>
            <a:r>
              <a:rPr lang="en-US" sz="4200" dirty="0"/>
              <a:t> </a:t>
            </a:r>
            <a:r>
              <a:rPr lang="en-US" sz="4200" dirty="0" err="1"/>
              <a:t>bahasa</a:t>
            </a:r>
            <a:r>
              <a:rPr lang="en-US" sz="4200" dirty="0"/>
              <a:t> </a:t>
            </a:r>
            <a:r>
              <a:rPr lang="en-US" sz="4200" dirty="0" err="1"/>
              <a:t>untuk</a:t>
            </a:r>
            <a:r>
              <a:rPr lang="en-US" sz="4200" dirty="0"/>
              <a:t> </a:t>
            </a:r>
            <a:r>
              <a:rPr lang="en-US" sz="4200" dirty="0" err="1"/>
              <a:t>menyebarkan</a:t>
            </a:r>
            <a:r>
              <a:rPr lang="en-US" sz="4200" dirty="0"/>
              <a:t> </a:t>
            </a:r>
            <a:r>
              <a:rPr lang="en-US" sz="4200" dirty="0" err="1"/>
              <a:t>kebudayaannya</a:t>
            </a:r>
            <a:r>
              <a:rPr lang="en-US" sz="4200" dirty="0"/>
              <a:t> </a:t>
            </a:r>
            <a:endParaRPr lang="id-ID" sz="4200" dirty="0"/>
          </a:p>
          <a:p>
            <a:pPr lvl="0" algn="just"/>
            <a:r>
              <a:rPr lang="en-US" sz="4200" dirty="0" err="1"/>
              <a:t>Manusia</a:t>
            </a:r>
            <a:r>
              <a:rPr lang="en-US" sz="4200" dirty="0"/>
              <a:t> </a:t>
            </a:r>
            <a:r>
              <a:rPr lang="en-US" sz="4200" dirty="0" err="1"/>
              <a:t>mempunyai</a:t>
            </a:r>
            <a:r>
              <a:rPr lang="en-US" sz="4200" dirty="0"/>
              <a:t> </a:t>
            </a:r>
            <a:r>
              <a:rPr lang="en-US" sz="4200" dirty="0" err="1"/>
              <a:t>daya</a:t>
            </a:r>
            <a:r>
              <a:rPr lang="en-US" sz="4200" dirty="0"/>
              <a:t> </a:t>
            </a:r>
            <a:r>
              <a:rPr lang="en-US" sz="4200" dirty="0" err="1"/>
              <a:t>cipta</a:t>
            </a:r>
            <a:r>
              <a:rPr lang="en-US" sz="4200" dirty="0"/>
              <a:t> yang </a:t>
            </a:r>
            <a:r>
              <a:rPr lang="en-US" sz="4200" dirty="0" err="1"/>
              <a:t>bisa</a:t>
            </a:r>
            <a:r>
              <a:rPr lang="en-US" sz="4200" dirty="0"/>
              <a:t> </a:t>
            </a:r>
            <a:r>
              <a:rPr lang="en-US" sz="4200" dirty="0" err="1"/>
              <a:t>berulang</a:t>
            </a:r>
            <a:r>
              <a:rPr lang="en-US" sz="4200" dirty="0"/>
              <a:t>, </a:t>
            </a:r>
            <a:r>
              <a:rPr lang="en-US" sz="4200" dirty="0" err="1"/>
              <a:t>dan</a:t>
            </a:r>
            <a:r>
              <a:rPr lang="en-US" sz="4200" dirty="0"/>
              <a:t> </a:t>
            </a:r>
            <a:r>
              <a:rPr lang="en-US" sz="4200" dirty="0" err="1"/>
              <a:t>ciptaannya</a:t>
            </a:r>
            <a:r>
              <a:rPr lang="en-US" sz="4200" dirty="0"/>
              <a:t> </a:t>
            </a:r>
            <a:r>
              <a:rPr lang="en-US" sz="4200" dirty="0" err="1"/>
              <a:t>bisa</a:t>
            </a:r>
            <a:r>
              <a:rPr lang="en-US" sz="4200" dirty="0"/>
              <a:t> </a:t>
            </a:r>
            <a:r>
              <a:rPr lang="en-US" sz="4200" dirty="0" err="1"/>
              <a:t>kompleks</a:t>
            </a:r>
            <a:r>
              <a:rPr lang="en-US" sz="4200" dirty="0"/>
              <a:t> </a:t>
            </a:r>
            <a:r>
              <a:rPr lang="en-US" sz="4200" dirty="0" err="1"/>
              <a:t>sifatnya</a:t>
            </a:r>
            <a:r>
              <a:rPr lang="en-US" sz="4200" dirty="0"/>
              <a:t>.</a:t>
            </a:r>
            <a:endParaRPr lang="id-ID" sz="4200" dirty="0"/>
          </a:p>
          <a:p>
            <a:pPr lvl="0" algn="just"/>
            <a:r>
              <a:rPr lang="en-US" sz="4200" dirty="0" err="1"/>
              <a:t>Manusia</a:t>
            </a:r>
            <a:r>
              <a:rPr lang="en-US" sz="4200" dirty="0"/>
              <a:t> </a:t>
            </a:r>
            <a:r>
              <a:rPr lang="en-US" sz="4200" dirty="0" err="1"/>
              <a:t>mahluk</a:t>
            </a:r>
            <a:r>
              <a:rPr lang="en-US" sz="4200" dirty="0"/>
              <a:t> </a:t>
            </a:r>
            <a:r>
              <a:rPr lang="en-US" sz="4200" dirty="0" err="1"/>
              <a:t>sosial</a:t>
            </a:r>
            <a:r>
              <a:rPr lang="en-US" sz="4200" dirty="0"/>
              <a:t> </a:t>
            </a:r>
            <a:r>
              <a:rPr lang="en-US" sz="4200" dirty="0" err="1"/>
              <a:t>dan</a:t>
            </a:r>
            <a:r>
              <a:rPr lang="en-US" sz="4200" dirty="0"/>
              <a:t> </a:t>
            </a:r>
            <a:r>
              <a:rPr lang="en-US" sz="4200" dirty="0" err="1"/>
              <a:t>politik</a:t>
            </a:r>
            <a:r>
              <a:rPr lang="en-US" sz="4200" dirty="0"/>
              <a:t> </a:t>
            </a:r>
            <a:endParaRPr lang="id-ID" sz="4200" dirty="0"/>
          </a:p>
          <a:p>
            <a:pPr lvl="0" algn="just"/>
            <a:r>
              <a:rPr lang="en-US" sz="4200" dirty="0" err="1"/>
              <a:t>Hanya</a:t>
            </a:r>
            <a:r>
              <a:rPr lang="en-US" sz="4200" dirty="0"/>
              <a:t> </a:t>
            </a:r>
            <a:r>
              <a:rPr lang="en-US" sz="4200" dirty="0" err="1"/>
              <a:t>manusia</a:t>
            </a:r>
            <a:r>
              <a:rPr lang="en-US" sz="4200" dirty="0"/>
              <a:t> yang </a:t>
            </a:r>
            <a:r>
              <a:rPr lang="en-US" sz="4200" dirty="0" err="1"/>
              <a:t>sadar</a:t>
            </a:r>
            <a:r>
              <a:rPr lang="en-US" sz="4200" dirty="0"/>
              <a:t> </a:t>
            </a:r>
            <a:r>
              <a:rPr lang="en-US" sz="4200" dirty="0" err="1"/>
              <a:t>akan</a:t>
            </a:r>
            <a:r>
              <a:rPr lang="en-US" sz="4200" dirty="0"/>
              <a:t> </a:t>
            </a:r>
            <a:r>
              <a:rPr lang="en-US" sz="4200" dirty="0" err="1"/>
              <a:t>sejarah</a:t>
            </a:r>
            <a:r>
              <a:rPr lang="en-US" sz="4200" dirty="0"/>
              <a:t> </a:t>
            </a:r>
            <a:r>
              <a:rPr lang="en-US" sz="4200" dirty="0" err="1"/>
              <a:t>dan</a:t>
            </a:r>
            <a:r>
              <a:rPr lang="en-US" sz="4200" dirty="0"/>
              <a:t> </a:t>
            </a:r>
            <a:r>
              <a:rPr lang="en-US" sz="4200" dirty="0" err="1"/>
              <a:t>mempunyai</a:t>
            </a:r>
            <a:r>
              <a:rPr lang="en-US" sz="4200" dirty="0"/>
              <a:t> </a:t>
            </a:r>
            <a:r>
              <a:rPr lang="en-US" sz="4200" dirty="0" err="1"/>
              <a:t>tradisi</a:t>
            </a:r>
            <a:r>
              <a:rPr lang="en-US" sz="4200" dirty="0"/>
              <a:t> </a:t>
            </a:r>
            <a:r>
              <a:rPr lang="en-US" sz="4200" dirty="0" err="1"/>
              <a:t>kebudayaan</a:t>
            </a:r>
            <a:r>
              <a:rPr lang="en-US" sz="4200" dirty="0"/>
              <a:t> yang </a:t>
            </a:r>
            <a:r>
              <a:rPr lang="en-US" sz="4200" dirty="0" err="1"/>
              <a:t>terus</a:t>
            </a:r>
            <a:r>
              <a:rPr lang="en-US" sz="4200" dirty="0"/>
              <a:t> </a:t>
            </a:r>
            <a:r>
              <a:rPr lang="en-US" sz="4200" dirty="0" err="1"/>
              <a:t>menerus</a:t>
            </a:r>
            <a:r>
              <a:rPr lang="en-US" sz="4200" dirty="0"/>
              <a:t> </a:t>
            </a:r>
            <a:endParaRPr lang="id-ID" sz="4200" dirty="0"/>
          </a:p>
          <a:p>
            <a:pPr lvl="0" algn="just"/>
            <a:r>
              <a:rPr lang="en-US" sz="4200" dirty="0" err="1"/>
              <a:t>Manusia</a:t>
            </a:r>
            <a:r>
              <a:rPr lang="en-US" sz="4200" dirty="0"/>
              <a:t> </a:t>
            </a:r>
            <a:r>
              <a:rPr lang="en-US" sz="4200" dirty="0" err="1"/>
              <a:t>mempunyai</a:t>
            </a:r>
            <a:r>
              <a:rPr lang="en-US" sz="4200" dirty="0"/>
              <a:t> </a:t>
            </a:r>
            <a:r>
              <a:rPr lang="en-US" sz="4200" dirty="0" err="1"/>
              <a:t>apresiasi</a:t>
            </a:r>
            <a:r>
              <a:rPr lang="en-US" sz="4200" dirty="0"/>
              <a:t> </a:t>
            </a:r>
            <a:r>
              <a:rPr lang="en-US" sz="4200" dirty="0" err="1" smtClean="0"/>
              <a:t>estetika</a:t>
            </a:r>
            <a:r>
              <a:rPr lang="en-US" sz="4200" dirty="0" smtClean="0"/>
              <a:t>. </a:t>
            </a:r>
            <a:endParaRPr lang="id-ID" sz="4200" dirty="0"/>
          </a:p>
          <a:p>
            <a:pPr lvl="0" algn="just"/>
            <a:r>
              <a:rPr lang="en-US" sz="4200" dirty="0" err="1"/>
              <a:t>Manusia</a:t>
            </a:r>
            <a:r>
              <a:rPr lang="en-US" sz="4200" dirty="0"/>
              <a:t> </a:t>
            </a:r>
            <a:r>
              <a:rPr lang="en-US" sz="4200" dirty="0" err="1"/>
              <a:t>mempunyai</a:t>
            </a:r>
            <a:r>
              <a:rPr lang="en-US" sz="4200" dirty="0"/>
              <a:t> </a:t>
            </a:r>
            <a:r>
              <a:rPr lang="en-US" sz="4200" dirty="0" err="1"/>
              <a:t>hati</a:t>
            </a:r>
            <a:r>
              <a:rPr lang="en-US" sz="4200" dirty="0"/>
              <a:t> </a:t>
            </a:r>
            <a:r>
              <a:rPr lang="en-US" sz="4200" dirty="0" err="1"/>
              <a:t>nurani</a:t>
            </a:r>
            <a:r>
              <a:rPr lang="en-US" sz="4200" dirty="0"/>
              <a:t> </a:t>
            </a:r>
            <a:endParaRPr lang="id-ID" sz="4200" dirty="0"/>
          </a:p>
          <a:p>
            <a:pPr lvl="0" algn="just"/>
            <a:r>
              <a:rPr lang="en-US" sz="4200" dirty="0" err="1"/>
              <a:t>Manusia</a:t>
            </a:r>
            <a:r>
              <a:rPr lang="en-US" sz="4200" dirty="0"/>
              <a:t> </a:t>
            </a:r>
            <a:r>
              <a:rPr lang="en-US" sz="4200" dirty="0" err="1"/>
              <a:t>adalah</a:t>
            </a:r>
            <a:r>
              <a:rPr lang="en-US" sz="4200" dirty="0"/>
              <a:t> </a:t>
            </a:r>
            <a:r>
              <a:rPr lang="en-US" sz="4200" dirty="0" err="1"/>
              <a:t>mahluk</a:t>
            </a:r>
            <a:r>
              <a:rPr lang="en-US" sz="4200" dirty="0"/>
              <a:t> yang </a:t>
            </a:r>
            <a:r>
              <a:rPr lang="en-US" sz="4200" dirty="0" err="1"/>
              <a:t>religius</a:t>
            </a:r>
            <a:r>
              <a:rPr lang="en-US" sz="4200" dirty="0"/>
              <a:t> </a:t>
            </a:r>
            <a:endParaRPr lang="id-ID" sz="4200" dirty="0"/>
          </a:p>
          <a:p>
            <a:endParaRPr lang="id-ID"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594"/>
          </a:xfrm>
        </p:spPr>
        <p:txBody>
          <a:bodyPr>
            <a:normAutofit fontScale="90000"/>
          </a:bodyPr>
          <a:lstStyle/>
          <a:p>
            <a:pPr lvl="0"/>
            <a:r>
              <a:rPr lang="en-US" dirty="0" smtClean="0"/>
              <a:t/>
            </a:r>
            <a:br>
              <a:rPr lang="en-US" dirty="0" smtClean="0"/>
            </a:br>
            <a:r>
              <a:rPr lang="en-US" dirty="0" err="1" smtClean="0"/>
              <a:t>Watak</a:t>
            </a:r>
            <a:r>
              <a:rPr lang="en-US" dirty="0" smtClean="0"/>
              <a:t> </a:t>
            </a:r>
            <a:r>
              <a:rPr lang="en-US" dirty="0" err="1" smtClean="0"/>
              <a:t>Manusia</a:t>
            </a:r>
            <a:r>
              <a:rPr lang="en-US" dirty="0" smtClean="0"/>
              <a:t> </a:t>
            </a:r>
            <a:r>
              <a:rPr lang="en-US" dirty="0" err="1" smtClean="0"/>
              <a:t>dan</a:t>
            </a:r>
            <a:r>
              <a:rPr lang="en-US" dirty="0" smtClean="0"/>
              <a:t> </a:t>
            </a:r>
            <a:r>
              <a:rPr lang="en-US" dirty="0" err="1" smtClean="0"/>
              <a:t>Masyarakat</a:t>
            </a:r>
            <a:r>
              <a:rPr lang="en-US" dirty="0" smtClean="0"/>
              <a:t> </a:t>
            </a:r>
            <a:r>
              <a:rPr lang="id-ID" dirty="0"/>
              <a:t/>
            </a:r>
            <a:br>
              <a:rPr lang="id-ID" dirty="0"/>
            </a:br>
            <a:endParaRPr lang="id-ID" dirty="0"/>
          </a:p>
        </p:txBody>
      </p:sp>
      <p:sp>
        <p:nvSpPr>
          <p:cNvPr id="3" name="Content Placeholder 2"/>
          <p:cNvSpPr>
            <a:spLocks noGrp="1"/>
          </p:cNvSpPr>
          <p:nvPr>
            <p:ph idx="1"/>
          </p:nvPr>
        </p:nvSpPr>
        <p:spPr>
          <a:xfrm>
            <a:off x="457200" y="1000108"/>
            <a:ext cx="8229600" cy="5572164"/>
          </a:xfrm>
        </p:spPr>
        <p:txBody>
          <a:bodyPr>
            <a:normAutofit fontScale="92500" lnSpcReduction="10000"/>
          </a:bodyPr>
          <a:lstStyle/>
          <a:p>
            <a:pPr lvl="0"/>
            <a:r>
              <a:rPr lang="en-US" b="1" dirty="0"/>
              <a:t>Thomas Hobbes (1588 – 1679)</a:t>
            </a:r>
            <a:r>
              <a:rPr lang="en-US" dirty="0"/>
              <a:t> </a:t>
            </a:r>
            <a:endParaRPr lang="id-ID" dirty="0"/>
          </a:p>
          <a:p>
            <a:pPr>
              <a:buNone/>
            </a:pPr>
            <a:r>
              <a:rPr lang="en-US" dirty="0" smtClean="0"/>
              <a:t>	</a:t>
            </a:r>
            <a:r>
              <a:rPr lang="en-US" sz="3000" dirty="0" err="1" smtClean="0"/>
              <a:t>Manusia</a:t>
            </a:r>
            <a:r>
              <a:rPr lang="en-US" sz="3000" dirty="0" smtClean="0"/>
              <a:t> </a:t>
            </a:r>
            <a:r>
              <a:rPr lang="en-US" sz="3000" dirty="0" err="1"/>
              <a:t>merupakan</a:t>
            </a:r>
            <a:r>
              <a:rPr lang="en-US" sz="3000" dirty="0"/>
              <a:t> </a:t>
            </a:r>
            <a:r>
              <a:rPr lang="en-US" sz="3000" dirty="0" err="1"/>
              <a:t>mahluk</a:t>
            </a:r>
            <a:r>
              <a:rPr lang="en-US" sz="3000" dirty="0"/>
              <a:t> yang </a:t>
            </a:r>
            <a:r>
              <a:rPr lang="en-US" sz="3000" dirty="0" err="1"/>
              <a:t>jahat</a:t>
            </a:r>
            <a:r>
              <a:rPr lang="en-US" sz="3000" dirty="0"/>
              <a:t> (Homo </a:t>
            </a:r>
            <a:r>
              <a:rPr lang="en-US" sz="3000" dirty="0" err="1"/>
              <a:t>Homini</a:t>
            </a:r>
            <a:r>
              <a:rPr lang="en-US" sz="3000" dirty="0"/>
              <a:t> Lupus) </a:t>
            </a:r>
            <a:r>
              <a:rPr lang="en-US" sz="3000" dirty="0" err="1"/>
              <a:t>sehingga</a:t>
            </a:r>
            <a:r>
              <a:rPr lang="en-US" sz="3000" dirty="0"/>
              <a:t> </a:t>
            </a:r>
            <a:r>
              <a:rPr lang="en-US" sz="3000" dirty="0" err="1"/>
              <a:t>harus</a:t>
            </a:r>
            <a:r>
              <a:rPr lang="en-US" sz="3000" dirty="0"/>
              <a:t> </a:t>
            </a:r>
            <a:r>
              <a:rPr lang="en-US" sz="3000" dirty="0" err="1"/>
              <a:t>diatur</a:t>
            </a:r>
            <a:r>
              <a:rPr lang="en-US" sz="3000" dirty="0"/>
              <a:t> </a:t>
            </a:r>
            <a:r>
              <a:rPr lang="en-US" sz="3000" dirty="0" err="1"/>
              <a:t>oleh</a:t>
            </a:r>
            <a:r>
              <a:rPr lang="en-US" sz="3000" dirty="0"/>
              <a:t> </a:t>
            </a:r>
            <a:r>
              <a:rPr lang="en-US" sz="3000" dirty="0" err="1"/>
              <a:t>hukum</a:t>
            </a:r>
            <a:r>
              <a:rPr lang="en-US" sz="3000" dirty="0"/>
              <a:t> </a:t>
            </a:r>
            <a:r>
              <a:rPr lang="en-US" sz="3000" dirty="0" err="1"/>
              <a:t>dan</a:t>
            </a:r>
            <a:r>
              <a:rPr lang="en-US" sz="3000" dirty="0"/>
              <a:t> </a:t>
            </a:r>
            <a:r>
              <a:rPr lang="en-US" sz="3000" dirty="0" err="1" smtClean="0"/>
              <a:t>pemerintahan</a:t>
            </a:r>
            <a:r>
              <a:rPr lang="en-US" sz="3000" dirty="0" smtClean="0"/>
              <a:t>.</a:t>
            </a:r>
            <a:endParaRPr lang="id-ID" sz="3000" dirty="0"/>
          </a:p>
          <a:p>
            <a:pPr>
              <a:buNone/>
            </a:pPr>
            <a:r>
              <a:rPr lang="en-US" sz="3000" dirty="0" smtClean="0"/>
              <a:t>	</a:t>
            </a:r>
            <a:r>
              <a:rPr lang="en-US" sz="3000" dirty="0" err="1" smtClean="0"/>
              <a:t>Sifat</a:t>
            </a:r>
            <a:r>
              <a:rPr lang="en-US" sz="3000" dirty="0" smtClean="0"/>
              <a:t> </a:t>
            </a:r>
            <a:r>
              <a:rPr lang="en-US" sz="3000" dirty="0" err="1"/>
              <a:t>dasar</a:t>
            </a:r>
            <a:r>
              <a:rPr lang="en-US" sz="3000" dirty="0"/>
              <a:t> </a:t>
            </a:r>
            <a:r>
              <a:rPr lang="en-US" sz="3000" dirty="0" err="1"/>
              <a:t>manusia</a:t>
            </a:r>
            <a:r>
              <a:rPr lang="en-US" sz="3000" dirty="0"/>
              <a:t> </a:t>
            </a:r>
            <a:r>
              <a:rPr lang="en-US" sz="3000" dirty="0" err="1"/>
              <a:t>adalah</a:t>
            </a:r>
            <a:r>
              <a:rPr lang="en-US" sz="3000" dirty="0"/>
              <a:t> </a:t>
            </a:r>
            <a:r>
              <a:rPr lang="en-US" sz="3000" dirty="0" err="1"/>
              <a:t>bersaing</a:t>
            </a:r>
            <a:r>
              <a:rPr lang="en-US" sz="3000" dirty="0"/>
              <a:t>, </a:t>
            </a:r>
            <a:r>
              <a:rPr lang="en-US" sz="3000" dirty="0" err="1"/>
              <a:t>agresif</a:t>
            </a:r>
            <a:r>
              <a:rPr lang="en-US" sz="3000" dirty="0"/>
              <a:t>, </a:t>
            </a:r>
            <a:r>
              <a:rPr lang="en-US" sz="3000" dirty="0" err="1"/>
              <a:t>loba</a:t>
            </a:r>
            <a:r>
              <a:rPr lang="en-US" sz="3000" dirty="0"/>
              <a:t>, anti </a:t>
            </a:r>
            <a:r>
              <a:rPr lang="en-US" sz="3000" dirty="0" err="1"/>
              <a:t>sosial</a:t>
            </a:r>
            <a:r>
              <a:rPr lang="en-US" sz="3000" dirty="0"/>
              <a:t> </a:t>
            </a:r>
            <a:r>
              <a:rPr lang="en-US" sz="3000" dirty="0" err="1"/>
              <a:t>dan</a:t>
            </a:r>
            <a:r>
              <a:rPr lang="en-US" sz="3000" dirty="0"/>
              <a:t> </a:t>
            </a:r>
            <a:r>
              <a:rPr lang="en-US" sz="3000" dirty="0" err="1"/>
              <a:t>bersifat</a:t>
            </a:r>
            <a:r>
              <a:rPr lang="en-US" sz="3000" dirty="0"/>
              <a:t> </a:t>
            </a:r>
            <a:r>
              <a:rPr lang="en-US" sz="3000" dirty="0" err="1"/>
              <a:t>kebinatangan</a:t>
            </a:r>
            <a:r>
              <a:rPr lang="en-US" sz="3000" dirty="0"/>
              <a:t>.</a:t>
            </a:r>
            <a:endParaRPr lang="id-ID" sz="3000" dirty="0"/>
          </a:p>
          <a:p>
            <a:pPr>
              <a:buNone/>
            </a:pPr>
            <a:r>
              <a:rPr lang="en-US" sz="3000" dirty="0" smtClean="0"/>
              <a:t>	Negara </a:t>
            </a:r>
            <a:r>
              <a:rPr lang="en-US" sz="3000" dirty="0" err="1"/>
              <a:t>berfungsi</a:t>
            </a:r>
            <a:r>
              <a:rPr lang="en-US" sz="3000" dirty="0"/>
              <a:t> </a:t>
            </a:r>
            <a:r>
              <a:rPr lang="en-US" sz="3000" dirty="0" err="1"/>
              <a:t>untuk</a:t>
            </a:r>
            <a:r>
              <a:rPr lang="en-US" sz="3000" dirty="0"/>
              <a:t> </a:t>
            </a:r>
            <a:r>
              <a:rPr lang="en-US" sz="3000" dirty="0" err="1"/>
              <a:t>menyatukan</a:t>
            </a:r>
            <a:r>
              <a:rPr lang="en-US" sz="3000" dirty="0"/>
              <a:t> </a:t>
            </a:r>
            <a:r>
              <a:rPr lang="en-US" sz="3000" dirty="0" err="1"/>
              <a:t>manusia</a:t>
            </a:r>
            <a:r>
              <a:rPr lang="en-US" sz="3000" dirty="0"/>
              <a:t> </a:t>
            </a:r>
            <a:r>
              <a:rPr lang="en-US" sz="3000" dirty="0" err="1"/>
              <a:t>untuk</a:t>
            </a:r>
            <a:r>
              <a:rPr lang="en-US" sz="3000" dirty="0"/>
              <a:t> </a:t>
            </a:r>
            <a:r>
              <a:rPr lang="en-US" sz="3000" dirty="0" err="1"/>
              <a:t>tidak</a:t>
            </a:r>
            <a:r>
              <a:rPr lang="en-US" sz="3000" dirty="0"/>
              <a:t> </a:t>
            </a:r>
            <a:r>
              <a:rPr lang="en-US" sz="3000" dirty="0" err="1"/>
              <a:t>saling</a:t>
            </a:r>
            <a:r>
              <a:rPr lang="en-US" sz="3000" dirty="0"/>
              <a:t> </a:t>
            </a:r>
            <a:r>
              <a:rPr lang="en-US" sz="3000" dirty="0" err="1"/>
              <a:t>memebunuh</a:t>
            </a:r>
            <a:r>
              <a:rPr lang="en-US" sz="3000" dirty="0"/>
              <a:t>.</a:t>
            </a:r>
            <a:r>
              <a:rPr lang="en-US" sz="3000" b="1" dirty="0"/>
              <a:t> </a:t>
            </a:r>
            <a:endParaRPr lang="id-ID" sz="3000" dirty="0"/>
          </a:p>
          <a:p>
            <a:pPr lvl="0"/>
            <a:r>
              <a:rPr lang="en-US" b="1" dirty="0"/>
              <a:t>Jean Jacques Rousseau (1712 – 1778)</a:t>
            </a:r>
            <a:r>
              <a:rPr lang="en-US" dirty="0"/>
              <a:t> </a:t>
            </a:r>
            <a:endParaRPr lang="id-ID" dirty="0"/>
          </a:p>
          <a:p>
            <a:pPr algn="just">
              <a:buNone/>
            </a:pPr>
            <a:r>
              <a:rPr lang="en-US" dirty="0" smtClean="0"/>
              <a:t>	</a:t>
            </a:r>
            <a:r>
              <a:rPr lang="en-US" dirty="0" err="1" smtClean="0"/>
              <a:t>Manusia</a:t>
            </a:r>
            <a:r>
              <a:rPr lang="en-US" dirty="0" smtClean="0"/>
              <a:t> </a:t>
            </a:r>
            <a:r>
              <a:rPr lang="en-US" dirty="0" err="1"/>
              <a:t>merupakan</a:t>
            </a:r>
            <a:r>
              <a:rPr lang="en-US" dirty="0"/>
              <a:t> </a:t>
            </a:r>
            <a:r>
              <a:rPr lang="en-US" dirty="0" err="1"/>
              <a:t>mahluk</a:t>
            </a:r>
            <a:r>
              <a:rPr lang="en-US" dirty="0"/>
              <a:t> </a:t>
            </a:r>
            <a:r>
              <a:rPr lang="en-US" dirty="0" err="1"/>
              <a:t>baik</a:t>
            </a:r>
            <a:r>
              <a:rPr lang="en-US" dirty="0"/>
              <a:t>, </a:t>
            </a:r>
            <a:r>
              <a:rPr lang="en-US" dirty="0" err="1"/>
              <a:t>masyarakat</a:t>
            </a:r>
            <a:r>
              <a:rPr lang="en-US" dirty="0"/>
              <a:t> yang </a:t>
            </a:r>
            <a:r>
              <a:rPr lang="en-US" dirty="0" err="1"/>
              <a:t>membuat</a:t>
            </a:r>
            <a:r>
              <a:rPr lang="en-US" dirty="0"/>
              <a:t> </a:t>
            </a:r>
            <a:r>
              <a:rPr lang="en-US" dirty="0" err="1"/>
              <a:t>manusia</a:t>
            </a:r>
            <a:r>
              <a:rPr lang="en-US" dirty="0"/>
              <a:t> </a:t>
            </a:r>
            <a:r>
              <a:rPr lang="en-US" dirty="0" err="1"/>
              <a:t>jahat</a:t>
            </a:r>
            <a:r>
              <a:rPr lang="en-US" dirty="0"/>
              <a:t> (</a:t>
            </a:r>
            <a:r>
              <a:rPr lang="en-US" dirty="0" err="1"/>
              <a:t>mementingkan</a:t>
            </a:r>
            <a:r>
              <a:rPr lang="en-US" dirty="0"/>
              <a:t> </a:t>
            </a:r>
            <a:r>
              <a:rPr lang="en-US" dirty="0" err="1"/>
              <a:t>diri</a:t>
            </a:r>
            <a:r>
              <a:rPr lang="en-US" dirty="0"/>
              <a:t> </a:t>
            </a:r>
            <a:r>
              <a:rPr lang="en-US" dirty="0" err="1"/>
              <a:t>sendiri</a:t>
            </a:r>
            <a:r>
              <a:rPr lang="en-US" dirty="0"/>
              <a:t> </a:t>
            </a:r>
            <a:r>
              <a:rPr lang="en-US" dirty="0" err="1"/>
              <a:t>dan</a:t>
            </a:r>
            <a:r>
              <a:rPr lang="en-US" dirty="0"/>
              <a:t> </a:t>
            </a:r>
            <a:r>
              <a:rPr lang="en-US" dirty="0" err="1"/>
              <a:t>bersifat</a:t>
            </a:r>
            <a:r>
              <a:rPr lang="en-US" dirty="0"/>
              <a:t> </a:t>
            </a:r>
            <a:r>
              <a:rPr lang="en-US" dirty="0" err="1"/>
              <a:t>merusak</a:t>
            </a:r>
            <a:r>
              <a:rPr lang="en-US" dirty="0"/>
              <a:t>)</a:t>
            </a:r>
            <a:endParaRPr lang="id-ID" dirty="0"/>
          </a:p>
          <a:p>
            <a:endParaRPr lang="id-ID"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txBody>
          <a:bodyPr>
            <a:normAutofit fontScale="90000"/>
          </a:bodyPr>
          <a:lstStyle/>
          <a:p>
            <a:pPr lvl="0"/>
            <a:r>
              <a:rPr lang="en-US" dirty="0" smtClean="0"/>
              <a:t/>
            </a:r>
            <a:br>
              <a:rPr lang="en-US" dirty="0" smtClean="0"/>
            </a:br>
            <a:r>
              <a:rPr lang="en-US" sz="4000" dirty="0" err="1" smtClean="0"/>
              <a:t>Ciri</a:t>
            </a:r>
            <a:r>
              <a:rPr lang="en-US" sz="4000" dirty="0" smtClean="0"/>
              <a:t> </a:t>
            </a:r>
            <a:r>
              <a:rPr lang="en-US" sz="4000" dirty="0" err="1"/>
              <a:t>Khas</a:t>
            </a:r>
            <a:r>
              <a:rPr lang="en-US" sz="4000" dirty="0"/>
              <a:t> </a:t>
            </a:r>
            <a:r>
              <a:rPr lang="en-US" sz="4000" dirty="0" err="1"/>
              <a:t>Manusia</a:t>
            </a:r>
            <a:r>
              <a:rPr lang="en-US" sz="4000" dirty="0"/>
              <a:t> </a:t>
            </a:r>
            <a:r>
              <a:rPr lang="en-US" sz="4000" dirty="0" err="1"/>
              <a:t>Sebagai</a:t>
            </a:r>
            <a:r>
              <a:rPr lang="en-US" sz="4000" dirty="0"/>
              <a:t> </a:t>
            </a:r>
            <a:r>
              <a:rPr lang="en-US" sz="4000" dirty="0" err="1"/>
              <a:t>Makhluk</a:t>
            </a:r>
            <a:r>
              <a:rPr lang="en-US" sz="4000" dirty="0"/>
              <a:t> </a:t>
            </a:r>
            <a:r>
              <a:rPr lang="en-US" sz="4000" dirty="0" err="1"/>
              <a:t>Hidup</a:t>
            </a:r>
            <a:r>
              <a:rPr lang="id-ID" dirty="0"/>
              <a:t/>
            </a:r>
            <a:br>
              <a:rPr lang="id-ID" dirty="0"/>
            </a:br>
            <a:endParaRPr lang="id-ID" dirty="0"/>
          </a:p>
        </p:txBody>
      </p:sp>
      <p:sp>
        <p:nvSpPr>
          <p:cNvPr id="3" name="Content Placeholder 2"/>
          <p:cNvSpPr>
            <a:spLocks noGrp="1"/>
          </p:cNvSpPr>
          <p:nvPr>
            <p:ph idx="1"/>
          </p:nvPr>
        </p:nvSpPr>
        <p:spPr>
          <a:xfrm>
            <a:off x="457200" y="1071546"/>
            <a:ext cx="8229600" cy="5143536"/>
          </a:xfrm>
        </p:spPr>
        <p:txBody>
          <a:bodyPr>
            <a:normAutofit fontScale="77500" lnSpcReduction="20000"/>
          </a:bodyPr>
          <a:lstStyle/>
          <a:p>
            <a:pPr lvl="0" algn="just"/>
            <a:r>
              <a:rPr lang="en-US" i="1" dirty="0" err="1"/>
              <a:t>Asimilasi</a:t>
            </a:r>
            <a:r>
              <a:rPr lang="en-US" dirty="0"/>
              <a:t>, </a:t>
            </a:r>
            <a:r>
              <a:rPr lang="en-US" dirty="0" err="1"/>
              <a:t>yaitu</a:t>
            </a:r>
            <a:r>
              <a:rPr lang="en-US" dirty="0"/>
              <a:t> </a:t>
            </a:r>
            <a:r>
              <a:rPr lang="en-US" dirty="0" err="1"/>
              <a:t>berkembang</a:t>
            </a:r>
            <a:r>
              <a:rPr lang="en-US" dirty="0"/>
              <a:t> </a:t>
            </a:r>
            <a:r>
              <a:rPr lang="en-US" dirty="0" err="1"/>
              <a:t>dan</a:t>
            </a:r>
            <a:r>
              <a:rPr lang="en-US" dirty="0"/>
              <a:t> </a:t>
            </a:r>
            <a:r>
              <a:rPr lang="en-US" dirty="0" err="1"/>
              <a:t>mengembangkan</a:t>
            </a:r>
            <a:r>
              <a:rPr lang="en-US" dirty="0"/>
              <a:t> </a:t>
            </a:r>
            <a:r>
              <a:rPr lang="en-US" dirty="0" err="1"/>
              <a:t>diri</a:t>
            </a:r>
            <a:r>
              <a:rPr lang="en-US" dirty="0"/>
              <a:t> </a:t>
            </a:r>
            <a:r>
              <a:rPr lang="en-US" dirty="0" err="1"/>
              <a:t>dengan</a:t>
            </a:r>
            <a:r>
              <a:rPr lang="en-US" dirty="0"/>
              <a:t> </a:t>
            </a:r>
            <a:r>
              <a:rPr lang="en-US" dirty="0" err="1"/>
              <a:t>mengubah</a:t>
            </a:r>
            <a:r>
              <a:rPr lang="en-US" dirty="0"/>
              <a:t> yang </a:t>
            </a:r>
            <a:r>
              <a:rPr lang="en-US" dirty="0" err="1"/>
              <a:t>dimakan</a:t>
            </a:r>
            <a:r>
              <a:rPr lang="en-US" dirty="0"/>
              <a:t> </a:t>
            </a:r>
            <a:r>
              <a:rPr lang="en-US" dirty="0" err="1"/>
              <a:t>dan</a:t>
            </a:r>
            <a:r>
              <a:rPr lang="en-US" dirty="0"/>
              <a:t> </a:t>
            </a:r>
            <a:r>
              <a:rPr lang="en-US" dirty="0" err="1"/>
              <a:t>dicerna</a:t>
            </a:r>
            <a:r>
              <a:rPr lang="en-US" dirty="0"/>
              <a:t> </a:t>
            </a:r>
            <a:r>
              <a:rPr lang="en-US" dirty="0" err="1"/>
              <a:t>menjadi</a:t>
            </a:r>
            <a:r>
              <a:rPr lang="en-US" dirty="0"/>
              <a:t> </a:t>
            </a:r>
            <a:r>
              <a:rPr lang="en-US" dirty="0" err="1"/>
              <a:t>substansinya</a:t>
            </a:r>
            <a:r>
              <a:rPr lang="en-US" dirty="0"/>
              <a:t> </a:t>
            </a:r>
            <a:r>
              <a:rPr lang="en-US" dirty="0" err="1"/>
              <a:t>sendiri</a:t>
            </a:r>
            <a:r>
              <a:rPr lang="en-US" dirty="0"/>
              <a:t>.</a:t>
            </a:r>
            <a:r>
              <a:rPr lang="en-US" i="1" dirty="0"/>
              <a:t> </a:t>
            </a:r>
            <a:endParaRPr lang="id-ID" dirty="0"/>
          </a:p>
          <a:p>
            <a:pPr lvl="0" algn="just"/>
            <a:r>
              <a:rPr lang="en-US" i="1" dirty="0" err="1"/>
              <a:t>Memperbaiki</a:t>
            </a:r>
            <a:r>
              <a:rPr lang="en-US" i="1" dirty="0"/>
              <a:t> </a:t>
            </a:r>
            <a:r>
              <a:rPr lang="en-US" dirty="0" err="1"/>
              <a:t>dan</a:t>
            </a:r>
            <a:r>
              <a:rPr lang="en-US" dirty="0"/>
              <a:t> </a:t>
            </a:r>
            <a:r>
              <a:rPr lang="en-US" i="1" dirty="0" err="1"/>
              <a:t>memulihkan</a:t>
            </a:r>
            <a:r>
              <a:rPr lang="en-US" dirty="0"/>
              <a:t>, </a:t>
            </a:r>
            <a:r>
              <a:rPr lang="en-US" dirty="0" err="1"/>
              <a:t>yaitu</a:t>
            </a:r>
            <a:r>
              <a:rPr lang="en-US" dirty="0"/>
              <a:t> </a:t>
            </a:r>
            <a:r>
              <a:rPr lang="en-US" dirty="0" err="1"/>
              <a:t>mengerjakan</a:t>
            </a:r>
            <a:r>
              <a:rPr lang="en-US" dirty="0"/>
              <a:t> </a:t>
            </a:r>
            <a:r>
              <a:rPr lang="en-US" dirty="0" err="1"/>
              <a:t>dari</a:t>
            </a:r>
            <a:r>
              <a:rPr lang="en-US" dirty="0"/>
              <a:t> </a:t>
            </a:r>
            <a:r>
              <a:rPr lang="en-US" dirty="0" err="1"/>
              <a:t>substansinya</a:t>
            </a:r>
            <a:r>
              <a:rPr lang="en-US" dirty="0"/>
              <a:t> </a:t>
            </a:r>
            <a:r>
              <a:rPr lang="en-US" dirty="0" err="1"/>
              <a:t>sendiri</a:t>
            </a:r>
            <a:r>
              <a:rPr lang="en-US" dirty="0"/>
              <a:t>, </a:t>
            </a:r>
            <a:r>
              <a:rPr lang="en-US" dirty="0" err="1"/>
              <a:t>dari</a:t>
            </a:r>
            <a:r>
              <a:rPr lang="en-US" dirty="0"/>
              <a:t> </a:t>
            </a:r>
            <a:r>
              <a:rPr lang="en-US" dirty="0" err="1"/>
              <a:t>dalam</a:t>
            </a:r>
            <a:r>
              <a:rPr lang="en-US" dirty="0"/>
              <a:t> </a:t>
            </a:r>
            <a:r>
              <a:rPr lang="en-US" dirty="0" err="1"/>
              <a:t>dirinya</a:t>
            </a:r>
            <a:r>
              <a:rPr lang="en-US" dirty="0"/>
              <a:t>, </a:t>
            </a:r>
            <a:r>
              <a:rPr lang="en-US" dirty="0" err="1"/>
              <a:t>dari</a:t>
            </a:r>
            <a:r>
              <a:rPr lang="en-US" dirty="0"/>
              <a:t> </a:t>
            </a:r>
            <a:r>
              <a:rPr lang="en-US" dirty="0" err="1"/>
              <a:t>apa</a:t>
            </a:r>
            <a:r>
              <a:rPr lang="en-US" dirty="0"/>
              <a:t> yang </a:t>
            </a:r>
            <a:r>
              <a:rPr lang="en-US" dirty="0" err="1"/>
              <a:t>dibuat</a:t>
            </a:r>
            <a:r>
              <a:rPr lang="en-US" dirty="0"/>
              <a:t> </a:t>
            </a:r>
            <a:r>
              <a:rPr lang="en-US" dirty="0" err="1"/>
              <a:t>oleh</a:t>
            </a:r>
            <a:r>
              <a:rPr lang="en-US" dirty="0"/>
              <a:t> </a:t>
            </a:r>
            <a:r>
              <a:rPr lang="en-US" dirty="0" err="1"/>
              <a:t>organismenya</a:t>
            </a:r>
            <a:r>
              <a:rPr lang="en-US" dirty="0"/>
              <a:t>.</a:t>
            </a:r>
            <a:r>
              <a:rPr lang="en-US" i="1" dirty="0"/>
              <a:t> </a:t>
            </a:r>
            <a:endParaRPr lang="id-ID" dirty="0"/>
          </a:p>
          <a:p>
            <a:pPr lvl="0" algn="just"/>
            <a:r>
              <a:rPr lang="en-US" i="1" dirty="0" err="1"/>
              <a:t>Mereproduksi</a:t>
            </a:r>
            <a:r>
              <a:rPr lang="en-US" dirty="0"/>
              <a:t>, </a:t>
            </a:r>
            <a:r>
              <a:rPr lang="en-US" dirty="0" err="1"/>
              <a:t>yaitu</a:t>
            </a:r>
            <a:r>
              <a:rPr lang="en-US" dirty="0"/>
              <a:t> </a:t>
            </a:r>
            <a:r>
              <a:rPr lang="en-US" dirty="0" err="1"/>
              <a:t>kemampuan</a:t>
            </a:r>
            <a:r>
              <a:rPr lang="en-US" dirty="0"/>
              <a:t> </a:t>
            </a:r>
            <a:r>
              <a:rPr lang="en-US" dirty="0" err="1"/>
              <a:t>untuk</a:t>
            </a:r>
            <a:r>
              <a:rPr lang="en-US" dirty="0"/>
              <a:t> </a:t>
            </a:r>
            <a:r>
              <a:rPr lang="en-US" dirty="0" err="1"/>
              <a:t>melipatgandakan</a:t>
            </a:r>
            <a:r>
              <a:rPr lang="en-US" dirty="0"/>
              <a:t> </a:t>
            </a:r>
            <a:r>
              <a:rPr lang="en-US" dirty="0" err="1"/>
              <a:t>diri</a:t>
            </a:r>
            <a:r>
              <a:rPr lang="en-US" dirty="0"/>
              <a:t>, </a:t>
            </a:r>
            <a:r>
              <a:rPr lang="en-US" dirty="0" err="1"/>
              <a:t>membuat</a:t>
            </a:r>
            <a:r>
              <a:rPr lang="en-US" dirty="0"/>
              <a:t> </a:t>
            </a:r>
            <a:r>
              <a:rPr lang="en-US" dirty="0" err="1"/>
              <a:t>dalam</a:t>
            </a:r>
            <a:r>
              <a:rPr lang="en-US" dirty="0"/>
              <a:t> </a:t>
            </a:r>
            <a:r>
              <a:rPr lang="en-US" dirty="0" err="1"/>
              <a:t>dirinya</a:t>
            </a:r>
            <a:r>
              <a:rPr lang="en-US" dirty="0"/>
              <a:t> </a:t>
            </a:r>
            <a:r>
              <a:rPr lang="en-US" dirty="0" err="1"/>
              <a:t>bibit</a:t>
            </a:r>
            <a:r>
              <a:rPr lang="en-US" dirty="0"/>
              <a:t> yang </a:t>
            </a:r>
            <a:r>
              <a:rPr lang="en-US" dirty="0" err="1"/>
              <a:t>akan</a:t>
            </a:r>
            <a:r>
              <a:rPr lang="en-US" dirty="0"/>
              <a:t> </a:t>
            </a:r>
            <a:r>
              <a:rPr lang="en-US" dirty="0" err="1"/>
              <a:t>menjadi</a:t>
            </a:r>
            <a:r>
              <a:rPr lang="en-US" dirty="0"/>
              <a:t> </a:t>
            </a:r>
            <a:r>
              <a:rPr lang="en-US" dirty="0" err="1"/>
              <a:t>mahluk</a:t>
            </a:r>
            <a:r>
              <a:rPr lang="en-US" dirty="0"/>
              <a:t> </a:t>
            </a:r>
            <a:r>
              <a:rPr lang="en-US" dirty="0" err="1"/>
              <a:t>hidup</a:t>
            </a:r>
            <a:r>
              <a:rPr lang="en-US" dirty="0"/>
              <a:t> </a:t>
            </a:r>
            <a:r>
              <a:rPr lang="en-US" dirty="0" err="1"/>
              <a:t>baru</a:t>
            </a:r>
            <a:r>
              <a:rPr lang="en-US" dirty="0"/>
              <a:t>.</a:t>
            </a:r>
            <a:r>
              <a:rPr lang="en-US" i="1" dirty="0"/>
              <a:t> </a:t>
            </a:r>
            <a:endParaRPr lang="id-ID" dirty="0"/>
          </a:p>
          <a:p>
            <a:pPr lvl="0" algn="just"/>
            <a:r>
              <a:rPr lang="en-US" i="1" dirty="0" err="1"/>
              <a:t>Responsif</a:t>
            </a:r>
            <a:r>
              <a:rPr lang="en-US" dirty="0"/>
              <a:t>, </a:t>
            </a:r>
            <a:r>
              <a:rPr lang="en-US" dirty="0" err="1"/>
              <a:t>yaitu</a:t>
            </a:r>
            <a:r>
              <a:rPr lang="en-US" dirty="0"/>
              <a:t> </a:t>
            </a:r>
            <a:r>
              <a:rPr lang="en-US" dirty="0" err="1"/>
              <a:t>kemampuan</a:t>
            </a:r>
            <a:r>
              <a:rPr lang="en-US" dirty="0"/>
              <a:t> </a:t>
            </a:r>
            <a:r>
              <a:rPr lang="en-US" dirty="0" err="1"/>
              <a:t>merespon</a:t>
            </a:r>
            <a:r>
              <a:rPr lang="en-US" dirty="0"/>
              <a:t> stimulus yang </a:t>
            </a:r>
            <a:r>
              <a:rPr lang="en-US" dirty="0" err="1"/>
              <a:t>diberikan</a:t>
            </a:r>
            <a:r>
              <a:rPr lang="en-US" dirty="0"/>
              <a:t> </a:t>
            </a:r>
            <a:r>
              <a:rPr lang="en-US" dirty="0" err="1"/>
              <a:t>padanya</a:t>
            </a:r>
            <a:r>
              <a:rPr lang="en-US" dirty="0"/>
              <a:t> </a:t>
            </a:r>
            <a:r>
              <a:rPr lang="en-US" dirty="0" err="1"/>
              <a:t>oleh</a:t>
            </a:r>
            <a:r>
              <a:rPr lang="en-US" dirty="0"/>
              <a:t> </a:t>
            </a:r>
            <a:r>
              <a:rPr lang="en-US" dirty="0" err="1"/>
              <a:t>alam</a:t>
            </a:r>
            <a:r>
              <a:rPr lang="en-US" dirty="0"/>
              <a:t> </a:t>
            </a:r>
            <a:r>
              <a:rPr lang="en-US" dirty="0" err="1"/>
              <a:t>sekitarnya</a:t>
            </a:r>
            <a:r>
              <a:rPr lang="en-US" dirty="0"/>
              <a:t>, ( </a:t>
            </a:r>
            <a:r>
              <a:rPr lang="en-US" dirty="0" err="1"/>
              <a:t>daya</a:t>
            </a:r>
            <a:r>
              <a:rPr lang="en-US" dirty="0"/>
              <a:t> </a:t>
            </a:r>
            <a:r>
              <a:rPr lang="en-US" i="1" dirty="0" err="1"/>
              <a:t>adaptasi</a:t>
            </a:r>
            <a:r>
              <a:rPr lang="en-US" dirty="0"/>
              <a:t>). </a:t>
            </a:r>
            <a:endParaRPr lang="id-ID" dirty="0"/>
          </a:p>
          <a:p>
            <a:pPr lvl="0" algn="just"/>
            <a:r>
              <a:rPr lang="fi-FI" dirty="0"/>
              <a:t>Punya </a:t>
            </a:r>
            <a:r>
              <a:rPr lang="fi-FI" i="1" dirty="0"/>
              <a:t>tujuan</a:t>
            </a:r>
            <a:r>
              <a:rPr lang="fi-FI" dirty="0"/>
              <a:t>, yaitu kemampuan menentukan tujuan. Manusia punya tujuan hidup dan untuk mencapainya mereka memanfaatkan apa yang ada disekitarnya dengan menggunakan ilmu dan alat. </a:t>
            </a:r>
            <a:endParaRPr lang="id-ID" dirty="0"/>
          </a:p>
          <a:p>
            <a:endParaRPr lang="id-ID"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594"/>
          </a:xfrm>
        </p:spPr>
        <p:txBody>
          <a:bodyPr>
            <a:normAutofit fontScale="90000"/>
          </a:bodyPr>
          <a:lstStyle/>
          <a:p>
            <a:pPr lvl="0"/>
            <a:r>
              <a:rPr lang="en-US" dirty="0" smtClean="0"/>
              <a:t/>
            </a:r>
            <a:br>
              <a:rPr lang="en-US" dirty="0" smtClean="0"/>
            </a:br>
            <a:r>
              <a:rPr lang="en-US" dirty="0" err="1" smtClean="0"/>
              <a:t>Struktur</a:t>
            </a:r>
            <a:r>
              <a:rPr lang="en-US" dirty="0" smtClean="0"/>
              <a:t> </a:t>
            </a:r>
            <a:r>
              <a:rPr lang="en-US" dirty="0" err="1" smtClean="0"/>
              <a:t>Kejiwaan</a:t>
            </a:r>
            <a:r>
              <a:rPr lang="en-US" dirty="0" smtClean="0"/>
              <a:t> </a:t>
            </a:r>
            <a:r>
              <a:rPr lang="en-US" dirty="0" err="1" smtClean="0"/>
              <a:t>Manusia</a:t>
            </a:r>
            <a:r>
              <a:rPr lang="id-ID" dirty="0"/>
              <a:t/>
            </a:r>
            <a:br>
              <a:rPr lang="id-ID" dirty="0"/>
            </a:br>
            <a:endParaRPr lang="id-ID" dirty="0"/>
          </a:p>
        </p:txBody>
      </p:sp>
      <p:sp>
        <p:nvSpPr>
          <p:cNvPr id="3" name="Content Placeholder 2"/>
          <p:cNvSpPr>
            <a:spLocks noGrp="1"/>
          </p:cNvSpPr>
          <p:nvPr>
            <p:ph idx="1"/>
          </p:nvPr>
        </p:nvSpPr>
        <p:spPr>
          <a:xfrm>
            <a:off x="457200" y="1071546"/>
            <a:ext cx="8229600" cy="5572164"/>
          </a:xfrm>
        </p:spPr>
        <p:txBody>
          <a:bodyPr>
            <a:normAutofit fontScale="92500" lnSpcReduction="20000"/>
          </a:bodyPr>
          <a:lstStyle/>
          <a:p>
            <a:pPr lvl="1" algn="just"/>
            <a:r>
              <a:rPr lang="id-ID" b="1" dirty="0"/>
              <a:t>Taraf organik</a:t>
            </a:r>
            <a:r>
              <a:rPr lang="id-ID" dirty="0"/>
              <a:t> (benda mati) sifatnya statis tidak memperkenalkan unsur baru yang muncul dari keinginan mewujudkan cita-cita pribadi. </a:t>
            </a:r>
            <a:endParaRPr lang="id-ID" sz="2000" dirty="0"/>
          </a:p>
          <a:p>
            <a:pPr lvl="1" algn="just"/>
            <a:r>
              <a:rPr lang="id-ID" b="1" dirty="0"/>
              <a:t>Taraf vegetatif</a:t>
            </a:r>
            <a:r>
              <a:rPr lang="id-ID" dirty="0"/>
              <a:t> (tumbuhan) lebih menunjukkan aktifitas jiwa yang efektif dengan adanya unsur pembaharuan (adaptasi dengan lingkungan).</a:t>
            </a:r>
            <a:endParaRPr lang="id-ID" sz="2000" dirty="0"/>
          </a:p>
          <a:p>
            <a:pPr lvl="1" algn="just"/>
            <a:r>
              <a:rPr lang="id-ID" b="1" dirty="0"/>
              <a:t>Taraf sensitif</a:t>
            </a:r>
            <a:r>
              <a:rPr lang="id-ID" dirty="0"/>
              <a:t> (binatang) sudah muncul kesadaran akan diri dan lingkungan, bersamaan dengan kemampuan analisis terhadap pengalaman-pengalaman fisik.</a:t>
            </a:r>
            <a:endParaRPr lang="id-ID" sz="2000" dirty="0"/>
          </a:p>
          <a:p>
            <a:pPr lvl="1" algn="just"/>
            <a:r>
              <a:rPr lang="id-ID" b="1" dirty="0"/>
              <a:t>Taraf rasional</a:t>
            </a:r>
            <a:r>
              <a:rPr lang="id-ID" dirty="0"/>
              <a:t> terjadi pembaruan terus menerus yang menjadi begitu efektif di dalam sejarah kehidupan manusia, karena dalam diri manusia ada kesadaran intelektual yang punya kemampuan sangat efektif untuk menyederhanakan pengalaman dan memberi tekanan kepada segi yang dianggap penting sambil menyingkirkan yang dianggap tidak relevan. </a:t>
            </a:r>
            <a:endParaRPr lang="id-ID" sz="2000" dirty="0"/>
          </a:p>
          <a:p>
            <a:endParaRPr lang="id-ID"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235</TotalTime>
  <Words>1183</Words>
  <Application>Microsoft Office PowerPoint</Application>
  <PresentationFormat>On-screen Show (4:3)</PresentationFormat>
  <Paragraphs>85</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FILSAFAT MANUSIA</vt:lpstr>
      <vt:lpstr>Defenisi Filsafat Manusia</vt:lpstr>
      <vt:lpstr>Inti pokok, Aspek dan Sifat Filsafat Manusia</vt:lpstr>
      <vt:lpstr>Lanjutan</vt:lpstr>
      <vt:lpstr> Metode Filsafat Manusia  </vt:lpstr>
      <vt:lpstr> Ciri Khas Manusia </vt:lpstr>
      <vt:lpstr> Watak Manusia dan Masyarakat  </vt:lpstr>
      <vt:lpstr> Ciri Khas Manusia Sebagai Makhluk Hidup </vt:lpstr>
      <vt:lpstr> Struktur Kejiwaan Manusia </vt:lpstr>
      <vt:lpstr>  Freedom (Kebebasan) Manusia  </vt:lpstr>
      <vt:lpstr>Bentuk Kebebasan Manusia</vt:lpstr>
      <vt:lpstr>Objek Filsafat Manusia</vt:lpstr>
      <vt:lpstr>Manfaat Mempelajari Filsafat Manusia </vt:lpstr>
      <vt:lpstr> Perbedaan Filsafat Dengan Ilmu-Ilmu Tentang Manusia Lainnya </vt:lpstr>
      <vt:lpstr>Lanjutan</vt:lpstr>
      <vt:lpstr> Hubungan Filsafat Manusia dan Psikologi </vt:lpstr>
      <vt:lpstr>Lanjutan</vt:lpstr>
      <vt:lpstr>Lanjutan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FILSAFAT MANUSIA</dc:title>
  <dc:creator>hasan</dc:creator>
  <cp:lastModifiedBy>Samsung</cp:lastModifiedBy>
  <cp:revision>28</cp:revision>
  <dcterms:created xsi:type="dcterms:W3CDTF">2020-10-04T02:38:24Z</dcterms:created>
  <dcterms:modified xsi:type="dcterms:W3CDTF">2023-09-30T05:55:00Z</dcterms:modified>
</cp:coreProperties>
</file>